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f7f2c8c51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006c2076e41a8"/>
  </p:sldMasterIdLst>
  <p:sldIdLst>
    <p:sldId xmlns:r="http://schemas.openxmlformats.org/officeDocument/2006/relationships" id="256" r:id="Rc90280a27eee4795"/>
    <p:sldId xmlns:r="http://schemas.openxmlformats.org/officeDocument/2006/relationships" id="257" r:id="Rab176b94c96f487c"/>
    <p:sldId xmlns:r="http://schemas.openxmlformats.org/officeDocument/2006/relationships" id="258" r:id="Rbaa61edd7b68478c"/>
    <p:sldId xmlns:r="http://schemas.openxmlformats.org/officeDocument/2006/relationships" id="259" r:id="Rc1dc1a0b2bb34a21"/>
    <p:sldId xmlns:r="http://schemas.openxmlformats.org/officeDocument/2006/relationships" id="260" r:id="Rdc65054f63084e52"/>
    <p:sldId xmlns:r="http://schemas.openxmlformats.org/officeDocument/2006/relationships" id="261" r:id="Re4a2ae3a34d644ac"/>
    <p:sldId xmlns:r="http://schemas.openxmlformats.org/officeDocument/2006/relationships" id="262" r:id="R57625715aa4c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006c2076e41a8" /><Relationship Type="http://schemas.openxmlformats.org/officeDocument/2006/relationships/slide" Target="/ppt/slides/slide1.xml" Id="Rc90280a27eee4795" /><Relationship Type="http://schemas.openxmlformats.org/officeDocument/2006/relationships/slide" Target="/ppt/slides/slide2.xml" Id="Rab176b94c96f487c" /><Relationship Type="http://schemas.openxmlformats.org/officeDocument/2006/relationships/slide" Target="/ppt/slides/slide3.xml" Id="Rbaa61edd7b68478c" /><Relationship Type="http://schemas.openxmlformats.org/officeDocument/2006/relationships/slide" Target="/ppt/slides/slide4.xml" Id="Rc1dc1a0b2bb34a21" /><Relationship Type="http://schemas.openxmlformats.org/officeDocument/2006/relationships/slide" Target="/ppt/slides/slide5.xml" Id="Rdc65054f63084e52" /><Relationship Type="http://schemas.openxmlformats.org/officeDocument/2006/relationships/slide" Target="/ppt/slides/slide6.xml" Id="Re4a2ae3a34d644ac" /><Relationship Type="http://schemas.openxmlformats.org/officeDocument/2006/relationships/slide" Target="/ppt/slides/slide7.xml" Id="R57625715aa4c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f1df9fee5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54169cacc478a" /><Relationship Type="http://schemas.openxmlformats.org/officeDocument/2006/relationships/theme" Target="/ppt/slideMasters/theme/theme1.xml" Id="R2a1d09cd2885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54169cacc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348f9ca5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9212f48d0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4095d26b3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b55ec93df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4b50a3c9e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6d838453e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0b693269c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894 045 892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