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d971a437a47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874f415ae44404"/>
  </p:sldMasterIdLst>
  <p:sldIdLst>
    <p:sldId xmlns:r="http://schemas.openxmlformats.org/officeDocument/2006/relationships" id="256" r:id="R660ea4a06f2e4605"/>
    <p:sldId xmlns:r="http://schemas.openxmlformats.org/officeDocument/2006/relationships" id="257" r:id="R7d912433d1bf4c14"/>
    <p:sldId xmlns:r="http://schemas.openxmlformats.org/officeDocument/2006/relationships" id="258" r:id="R79748b5b1af74111"/>
    <p:sldId xmlns:r="http://schemas.openxmlformats.org/officeDocument/2006/relationships" id="259" r:id="R2271b5b420b640bd"/>
    <p:sldId xmlns:r="http://schemas.openxmlformats.org/officeDocument/2006/relationships" id="260" r:id="R9afa602bd35d4ac7"/>
    <p:sldId xmlns:r="http://schemas.openxmlformats.org/officeDocument/2006/relationships" id="261" r:id="R50e07d42f45947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74f415ae44404" /><Relationship Type="http://schemas.openxmlformats.org/officeDocument/2006/relationships/slide" Target="/ppt/slides/slide1.xml" Id="R660ea4a06f2e4605" /><Relationship Type="http://schemas.openxmlformats.org/officeDocument/2006/relationships/slide" Target="/ppt/slides/slide2.xml" Id="R7d912433d1bf4c14" /><Relationship Type="http://schemas.openxmlformats.org/officeDocument/2006/relationships/slide" Target="/ppt/slides/slide3.xml" Id="R79748b5b1af74111" /><Relationship Type="http://schemas.openxmlformats.org/officeDocument/2006/relationships/slide" Target="/ppt/slides/slide4.xml" Id="R2271b5b420b640bd" /><Relationship Type="http://schemas.openxmlformats.org/officeDocument/2006/relationships/slide" Target="/ppt/slides/slide5.xml" Id="R9afa602bd35d4ac7" /><Relationship Type="http://schemas.openxmlformats.org/officeDocument/2006/relationships/slide" Target="/ppt/slides/slide6.xml" Id="R50e07d42f45947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631b97fd744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f954adccf49d7" /><Relationship Type="http://schemas.openxmlformats.org/officeDocument/2006/relationships/theme" Target="/ppt/slideMasters/theme/theme1.xml" Id="R628b0998f31547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1f954adccf49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8a0b386784d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02aa15ac14d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52565eaa341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386f50e3447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4ad6008394a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2a563a9aa4c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KROGSTAD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894 045 892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