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504e123fb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c077459124a85"/>
  </p:sldMasterIdLst>
  <p:sldIdLst>
    <p:sldId xmlns:r="http://schemas.openxmlformats.org/officeDocument/2006/relationships" id="256" r:id="Rf5b795d8452a4b93"/>
    <p:sldId xmlns:r="http://schemas.openxmlformats.org/officeDocument/2006/relationships" id="257" r:id="Rdd25c5d0f6154b4d"/>
    <p:sldId xmlns:r="http://schemas.openxmlformats.org/officeDocument/2006/relationships" id="258" r:id="Rae9924251a7c4bf5"/>
    <p:sldId xmlns:r="http://schemas.openxmlformats.org/officeDocument/2006/relationships" id="259" r:id="R7b5a235b41074393"/>
    <p:sldId xmlns:r="http://schemas.openxmlformats.org/officeDocument/2006/relationships" id="260" r:id="R7fd620fb7b1742f8"/>
    <p:sldId xmlns:r="http://schemas.openxmlformats.org/officeDocument/2006/relationships" id="261" r:id="R078896bfa82b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c077459124a85" /><Relationship Type="http://schemas.openxmlformats.org/officeDocument/2006/relationships/slide" Target="/ppt/slides/slide1.xml" Id="Rf5b795d8452a4b93" /><Relationship Type="http://schemas.openxmlformats.org/officeDocument/2006/relationships/slide" Target="/ppt/slides/slide2.xml" Id="Rdd25c5d0f6154b4d" /><Relationship Type="http://schemas.openxmlformats.org/officeDocument/2006/relationships/slide" Target="/ppt/slides/slide3.xml" Id="Rae9924251a7c4bf5" /><Relationship Type="http://schemas.openxmlformats.org/officeDocument/2006/relationships/slide" Target="/ppt/slides/slide4.xml" Id="R7b5a235b41074393" /><Relationship Type="http://schemas.openxmlformats.org/officeDocument/2006/relationships/slide" Target="/ppt/slides/slide5.xml" Id="R7fd620fb7b1742f8" /><Relationship Type="http://schemas.openxmlformats.org/officeDocument/2006/relationships/slide" Target="/ppt/slides/slide6.xml" Id="R078896bfa82b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1301b8670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cde6210848c7" /><Relationship Type="http://schemas.openxmlformats.org/officeDocument/2006/relationships/theme" Target="/ppt/slideMasters/theme/theme1.xml" Id="R127e00c83c20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6cde62108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04e5c0e9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5e356ba9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6a7f6ba3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d28a1905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bc71103d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98ed237b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