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62b8364274a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b673d1e174e9b"/>
  </p:sldMasterIdLst>
  <p:sldIdLst>
    <p:sldId xmlns:r="http://schemas.openxmlformats.org/officeDocument/2006/relationships" id="256" r:id="R9a6fe35f4d7443a6"/>
    <p:sldId xmlns:r="http://schemas.openxmlformats.org/officeDocument/2006/relationships" id="257" r:id="R673a8ef01bd54179"/>
    <p:sldId xmlns:r="http://schemas.openxmlformats.org/officeDocument/2006/relationships" id="258" r:id="Rc237884d91a14983"/>
    <p:sldId xmlns:r="http://schemas.openxmlformats.org/officeDocument/2006/relationships" id="259" r:id="R9f73cc31ce9e48a7"/>
    <p:sldId xmlns:r="http://schemas.openxmlformats.org/officeDocument/2006/relationships" id="260" r:id="R88ac449e51dc479b"/>
    <p:sldId xmlns:r="http://schemas.openxmlformats.org/officeDocument/2006/relationships" id="261" r:id="R47656b69a293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b673d1e174e9b" /><Relationship Type="http://schemas.openxmlformats.org/officeDocument/2006/relationships/slide" Target="/ppt/slides/slide1.xml" Id="R9a6fe35f4d7443a6" /><Relationship Type="http://schemas.openxmlformats.org/officeDocument/2006/relationships/slide" Target="/ppt/slides/slide2.xml" Id="R673a8ef01bd54179" /><Relationship Type="http://schemas.openxmlformats.org/officeDocument/2006/relationships/slide" Target="/ppt/slides/slide3.xml" Id="Rc237884d91a14983" /><Relationship Type="http://schemas.openxmlformats.org/officeDocument/2006/relationships/slide" Target="/ppt/slides/slide4.xml" Id="R9f73cc31ce9e48a7" /><Relationship Type="http://schemas.openxmlformats.org/officeDocument/2006/relationships/slide" Target="/ppt/slides/slide5.xml" Id="R88ac449e51dc479b" /><Relationship Type="http://schemas.openxmlformats.org/officeDocument/2006/relationships/slide" Target="/ppt/slides/slide6.xml" Id="R47656b69a293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3fb0638ef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6e2c07403491a" /><Relationship Type="http://schemas.openxmlformats.org/officeDocument/2006/relationships/theme" Target="/ppt/slideMasters/theme/theme1.xml" Id="Rac8718033283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76e2c07403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d2ec7a2764e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3f70b6706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faf021dfc4b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f70f79ef9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31926709445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f94228be1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KERSBERGEN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36 519 955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56 490 783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