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77b64f8ee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e16682b3e47c4"/>
  </p:sldMasterIdLst>
  <p:sldIdLst>
    <p:sldId xmlns:r="http://schemas.openxmlformats.org/officeDocument/2006/relationships" id="256" r:id="R5b45ccd9a8a9489b"/>
    <p:sldId xmlns:r="http://schemas.openxmlformats.org/officeDocument/2006/relationships" id="257" r:id="R8daf48b2261b4e12"/>
    <p:sldId xmlns:r="http://schemas.openxmlformats.org/officeDocument/2006/relationships" id="258" r:id="R5b2c127eada945f9"/>
    <p:sldId xmlns:r="http://schemas.openxmlformats.org/officeDocument/2006/relationships" id="259" r:id="R8538dc47ed9941a1"/>
    <p:sldId xmlns:r="http://schemas.openxmlformats.org/officeDocument/2006/relationships" id="260" r:id="Ra065b3cd67da4db5"/>
    <p:sldId xmlns:r="http://schemas.openxmlformats.org/officeDocument/2006/relationships" id="261" r:id="R9b429125eca4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e16682b3e47c4" /><Relationship Type="http://schemas.openxmlformats.org/officeDocument/2006/relationships/slide" Target="/ppt/slides/slide1.xml" Id="R5b45ccd9a8a9489b" /><Relationship Type="http://schemas.openxmlformats.org/officeDocument/2006/relationships/slide" Target="/ppt/slides/slide2.xml" Id="R8daf48b2261b4e12" /><Relationship Type="http://schemas.openxmlformats.org/officeDocument/2006/relationships/slide" Target="/ppt/slides/slide3.xml" Id="R5b2c127eada945f9" /><Relationship Type="http://schemas.openxmlformats.org/officeDocument/2006/relationships/slide" Target="/ppt/slides/slide4.xml" Id="R8538dc47ed9941a1" /><Relationship Type="http://schemas.openxmlformats.org/officeDocument/2006/relationships/slide" Target="/ppt/slides/slide5.xml" Id="Ra065b3cd67da4db5" /><Relationship Type="http://schemas.openxmlformats.org/officeDocument/2006/relationships/slide" Target="/ppt/slides/slide6.xml" Id="R9b429125eca4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965f486304c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e9889c37942aa" /><Relationship Type="http://schemas.openxmlformats.org/officeDocument/2006/relationships/theme" Target="/ppt/slideMasters/theme/theme1.xml" Id="Rfab18e6147e6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de9889c379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e8fe0d2dc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428efe36b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6276b631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955115187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f365ed544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1ce310f5749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