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9b428d5bb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2391706d04c12"/>
  </p:sldMasterIdLst>
  <p:sldIdLst>
    <p:sldId xmlns:r="http://schemas.openxmlformats.org/officeDocument/2006/relationships" id="256" r:id="R29700f70231d467d"/>
    <p:sldId xmlns:r="http://schemas.openxmlformats.org/officeDocument/2006/relationships" id="257" r:id="R6d9ee9d9a38949f4"/>
    <p:sldId xmlns:r="http://schemas.openxmlformats.org/officeDocument/2006/relationships" id="258" r:id="R1fcc5c74e6bd44d8"/>
    <p:sldId xmlns:r="http://schemas.openxmlformats.org/officeDocument/2006/relationships" id="259" r:id="R93a0568269d647ba"/>
    <p:sldId xmlns:r="http://schemas.openxmlformats.org/officeDocument/2006/relationships" id="260" r:id="R46500c40045449e9"/>
    <p:sldId xmlns:r="http://schemas.openxmlformats.org/officeDocument/2006/relationships" id="261" r:id="Rdba69b1a6353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2391706d04c12" /><Relationship Type="http://schemas.openxmlformats.org/officeDocument/2006/relationships/slide" Target="/ppt/slides/slide1.xml" Id="R29700f70231d467d" /><Relationship Type="http://schemas.openxmlformats.org/officeDocument/2006/relationships/slide" Target="/ppt/slides/slide2.xml" Id="R6d9ee9d9a38949f4" /><Relationship Type="http://schemas.openxmlformats.org/officeDocument/2006/relationships/slide" Target="/ppt/slides/slide3.xml" Id="R1fcc5c74e6bd44d8" /><Relationship Type="http://schemas.openxmlformats.org/officeDocument/2006/relationships/slide" Target="/ppt/slides/slide4.xml" Id="R93a0568269d647ba" /><Relationship Type="http://schemas.openxmlformats.org/officeDocument/2006/relationships/slide" Target="/ppt/slides/slide5.xml" Id="R46500c40045449e9" /><Relationship Type="http://schemas.openxmlformats.org/officeDocument/2006/relationships/slide" Target="/ppt/slides/slide6.xml" Id="Rdba69b1a6353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599d76393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5457219514661" /><Relationship Type="http://schemas.openxmlformats.org/officeDocument/2006/relationships/theme" Target="/ppt/slideMasters/theme/theme1.xml" Id="Rb33c010a899a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545721951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81264720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def5714f447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9cf92e814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e8a250de347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c7c656154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2ded474cb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GEVNOR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HOLDING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HOLDING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893 345 922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GEVNOR AS</a:t>
            </a:r>
          </a:p>
        </p:txBody>
      </p:sp>
    </p:spTree>
  </p:cSld>
  <p:clrMapOvr>
    <a:masterClrMapping xmlns:a="http://schemas.openxmlformats.org/drawingml/2006/main"/>
  </p:clrMapOvr>
</p:sld>
</file>