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647ac8ca9a4a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7966630fb14360"/>
  </p:sldMasterIdLst>
  <p:sldIdLst>
    <p:sldId xmlns:r="http://schemas.openxmlformats.org/officeDocument/2006/relationships" id="256" r:id="Ra6b355163bcf43c7"/>
    <p:sldId xmlns:r="http://schemas.openxmlformats.org/officeDocument/2006/relationships" id="257" r:id="R3690dd4c2fb043dd"/>
    <p:sldId xmlns:r="http://schemas.openxmlformats.org/officeDocument/2006/relationships" id="258" r:id="Rc51972dc379a409f"/>
    <p:sldId xmlns:r="http://schemas.openxmlformats.org/officeDocument/2006/relationships" id="259" r:id="R516f90fc97914473"/>
    <p:sldId xmlns:r="http://schemas.openxmlformats.org/officeDocument/2006/relationships" id="260" r:id="Rbbc34821173041a4"/>
    <p:sldId xmlns:r="http://schemas.openxmlformats.org/officeDocument/2006/relationships" id="261" r:id="R25ed40b69d1548bd"/>
    <p:sldId xmlns:r="http://schemas.openxmlformats.org/officeDocument/2006/relationships" id="262" r:id="Rc5adf8ec6f0d47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7966630fb14360" /><Relationship Type="http://schemas.openxmlformats.org/officeDocument/2006/relationships/slide" Target="/ppt/slides/slide1.xml" Id="Ra6b355163bcf43c7" /><Relationship Type="http://schemas.openxmlformats.org/officeDocument/2006/relationships/slide" Target="/ppt/slides/slide2.xml" Id="R3690dd4c2fb043dd" /><Relationship Type="http://schemas.openxmlformats.org/officeDocument/2006/relationships/slide" Target="/ppt/slides/slide3.xml" Id="Rc51972dc379a409f" /><Relationship Type="http://schemas.openxmlformats.org/officeDocument/2006/relationships/slide" Target="/ppt/slides/slide4.xml" Id="R516f90fc97914473" /><Relationship Type="http://schemas.openxmlformats.org/officeDocument/2006/relationships/slide" Target="/ppt/slides/slide5.xml" Id="Rbbc34821173041a4" /><Relationship Type="http://schemas.openxmlformats.org/officeDocument/2006/relationships/slide" Target="/ppt/slides/slide6.xml" Id="R25ed40b69d1548bd" /><Relationship Type="http://schemas.openxmlformats.org/officeDocument/2006/relationships/slide" Target="/ppt/slides/slide7.xml" Id="Rc5adf8ec6f0d47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b54774451e4d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bbce2790d46e0" /><Relationship Type="http://schemas.openxmlformats.org/officeDocument/2006/relationships/theme" Target="/ppt/slideMasters/theme/theme1.xml" Id="R6fef6c8624074c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fbbce2790d46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1a7867613448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f4830be9546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45b0c94fa4b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0e474ee5442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40081e3a04c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99b952ad941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24a8c94014d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ACCOUNTING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1 584 776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829 413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679 224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869 414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1 085 647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ATRIS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(4. etg.), Engebrets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morten@atris.no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www.accountingas.no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893 320 172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ACCOUNTING AS</a:t>
            </a:r>
          </a:p>
        </p:txBody>
      </p:sp>
    </p:spTree>
  </p:cSld>
  <p:clrMapOvr>
    <a:masterClrMapping xmlns:a="http://schemas.openxmlformats.org/drawingml/2006/main"/>
  </p:clrMapOvr>
</p:sld>
</file>