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fe1898954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a2a8d87764c4e"/>
  </p:sldMasterIdLst>
  <p:sldIdLst>
    <p:sldId xmlns:r="http://schemas.openxmlformats.org/officeDocument/2006/relationships" id="256" r:id="Rb3da9f1996d64130"/>
    <p:sldId xmlns:r="http://schemas.openxmlformats.org/officeDocument/2006/relationships" id="257" r:id="Ra266bc60ed844fa5"/>
    <p:sldId xmlns:r="http://schemas.openxmlformats.org/officeDocument/2006/relationships" id="258" r:id="R4f8b363bf62040e5"/>
    <p:sldId xmlns:r="http://schemas.openxmlformats.org/officeDocument/2006/relationships" id="259" r:id="R2aa370a503e74080"/>
    <p:sldId xmlns:r="http://schemas.openxmlformats.org/officeDocument/2006/relationships" id="260" r:id="R3056bbddec7b46bb"/>
    <p:sldId xmlns:r="http://schemas.openxmlformats.org/officeDocument/2006/relationships" id="261" r:id="Rcf2ca56425e74358"/>
    <p:sldId xmlns:r="http://schemas.openxmlformats.org/officeDocument/2006/relationships" id="262" r:id="R21632a1e4eb1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a2a8d87764c4e" /><Relationship Type="http://schemas.openxmlformats.org/officeDocument/2006/relationships/slide" Target="/ppt/slides/slide1.xml" Id="Rb3da9f1996d64130" /><Relationship Type="http://schemas.openxmlformats.org/officeDocument/2006/relationships/slide" Target="/ppt/slides/slide2.xml" Id="Ra266bc60ed844fa5" /><Relationship Type="http://schemas.openxmlformats.org/officeDocument/2006/relationships/slide" Target="/ppt/slides/slide3.xml" Id="R4f8b363bf62040e5" /><Relationship Type="http://schemas.openxmlformats.org/officeDocument/2006/relationships/slide" Target="/ppt/slides/slide4.xml" Id="R2aa370a503e74080" /><Relationship Type="http://schemas.openxmlformats.org/officeDocument/2006/relationships/slide" Target="/ppt/slides/slide5.xml" Id="R3056bbddec7b46bb" /><Relationship Type="http://schemas.openxmlformats.org/officeDocument/2006/relationships/slide" Target="/ppt/slides/slide6.xml" Id="Rcf2ca56425e74358" /><Relationship Type="http://schemas.openxmlformats.org/officeDocument/2006/relationships/slide" Target="/ppt/slides/slide7.xml" Id="R21632a1e4eb1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218fc558942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a0006346a412d" /><Relationship Type="http://schemas.openxmlformats.org/officeDocument/2006/relationships/theme" Target="/ppt/slideMasters/theme/theme1.xml" Id="R5029b15685b0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5a0006346a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175fd070244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4c6caee3b4e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2fe4f8c7641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c6f348fa5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af197fcd848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b4762832e4a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630d9b92e44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HEMA INVESTA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 INVESTA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MILDE PER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Sagtunet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893 174 672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