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c7d7494a0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6a53114eb4620"/>
  </p:sldMasterIdLst>
  <p:sldIdLst>
    <p:sldId xmlns:r="http://schemas.openxmlformats.org/officeDocument/2006/relationships" id="256" r:id="R25061281eacc4182"/>
    <p:sldId xmlns:r="http://schemas.openxmlformats.org/officeDocument/2006/relationships" id="257" r:id="R65e895929aa24ccd"/>
    <p:sldId xmlns:r="http://schemas.openxmlformats.org/officeDocument/2006/relationships" id="258" r:id="R7389d3e1120b4f5d"/>
    <p:sldId xmlns:r="http://schemas.openxmlformats.org/officeDocument/2006/relationships" id="259" r:id="R86c3b8c3010d463f"/>
    <p:sldId xmlns:r="http://schemas.openxmlformats.org/officeDocument/2006/relationships" id="260" r:id="Radcf2609b04142a7"/>
    <p:sldId xmlns:r="http://schemas.openxmlformats.org/officeDocument/2006/relationships" id="261" r:id="Rc08ce18d27e64aea"/>
    <p:sldId xmlns:r="http://schemas.openxmlformats.org/officeDocument/2006/relationships" id="262" r:id="R6b397f73fe36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6a53114eb4620" /><Relationship Type="http://schemas.openxmlformats.org/officeDocument/2006/relationships/slide" Target="/ppt/slides/slide1.xml" Id="R25061281eacc4182" /><Relationship Type="http://schemas.openxmlformats.org/officeDocument/2006/relationships/slide" Target="/ppt/slides/slide2.xml" Id="R65e895929aa24ccd" /><Relationship Type="http://schemas.openxmlformats.org/officeDocument/2006/relationships/slide" Target="/ppt/slides/slide3.xml" Id="R7389d3e1120b4f5d" /><Relationship Type="http://schemas.openxmlformats.org/officeDocument/2006/relationships/slide" Target="/ppt/slides/slide4.xml" Id="R86c3b8c3010d463f" /><Relationship Type="http://schemas.openxmlformats.org/officeDocument/2006/relationships/slide" Target="/ppt/slides/slide5.xml" Id="Radcf2609b04142a7" /><Relationship Type="http://schemas.openxmlformats.org/officeDocument/2006/relationships/slide" Target="/ppt/slides/slide6.xml" Id="Rc08ce18d27e64aea" /><Relationship Type="http://schemas.openxmlformats.org/officeDocument/2006/relationships/slide" Target="/ppt/slides/slide7.xml" Id="R6b397f73fe36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160fc350e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e9f9ebec4319" /><Relationship Type="http://schemas.openxmlformats.org/officeDocument/2006/relationships/theme" Target="/ppt/slideMasters/theme/theme1.xml" Id="R0739f599ad52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6e9f9ebec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a308688b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452b365b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195222f2c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292d78f80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ce2b3a15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f8731e43e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d3332bc8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