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28ae615e7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f90c5c198e47a1"/>
  </p:sldMasterIdLst>
  <p:sldIdLst>
    <p:sldId xmlns:r="http://schemas.openxmlformats.org/officeDocument/2006/relationships" id="256" r:id="Re2e75b80a021427d"/>
    <p:sldId xmlns:r="http://schemas.openxmlformats.org/officeDocument/2006/relationships" id="257" r:id="R1ea60f5b7420465a"/>
    <p:sldId xmlns:r="http://schemas.openxmlformats.org/officeDocument/2006/relationships" id="258" r:id="R78197550c89945dc"/>
    <p:sldId xmlns:r="http://schemas.openxmlformats.org/officeDocument/2006/relationships" id="259" r:id="R8d208962dca14638"/>
    <p:sldId xmlns:r="http://schemas.openxmlformats.org/officeDocument/2006/relationships" id="260" r:id="Radae75350323437b"/>
    <p:sldId xmlns:r="http://schemas.openxmlformats.org/officeDocument/2006/relationships" id="261" r:id="Reac500f6136541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90c5c198e47a1" /><Relationship Type="http://schemas.openxmlformats.org/officeDocument/2006/relationships/slide" Target="/ppt/slides/slide1.xml" Id="Re2e75b80a021427d" /><Relationship Type="http://schemas.openxmlformats.org/officeDocument/2006/relationships/slide" Target="/ppt/slides/slide2.xml" Id="R1ea60f5b7420465a" /><Relationship Type="http://schemas.openxmlformats.org/officeDocument/2006/relationships/slide" Target="/ppt/slides/slide3.xml" Id="R78197550c89945dc" /><Relationship Type="http://schemas.openxmlformats.org/officeDocument/2006/relationships/slide" Target="/ppt/slides/slide4.xml" Id="R8d208962dca14638" /><Relationship Type="http://schemas.openxmlformats.org/officeDocument/2006/relationships/slide" Target="/ppt/slides/slide5.xml" Id="Radae75350323437b" /><Relationship Type="http://schemas.openxmlformats.org/officeDocument/2006/relationships/slide" Target="/ppt/slides/slide6.xml" Id="Reac500f6136541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b1ed02bea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2cfedb18a4aba" /><Relationship Type="http://schemas.openxmlformats.org/officeDocument/2006/relationships/theme" Target="/ppt/slideMasters/theme/theme1.xml" Id="Rd3e4ce3624be48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42cfedb18a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f9763be1746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ba0df2368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da5dbf42049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00d40c82e48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3d40d4b6f4f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a22bff9dc47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893 141 952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