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733cb96bb42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4e972e6664b98"/>
  </p:sldMasterIdLst>
  <p:sldIdLst>
    <p:sldId xmlns:r="http://schemas.openxmlformats.org/officeDocument/2006/relationships" id="256" r:id="R5c2e650c8ff94ce5"/>
    <p:sldId xmlns:r="http://schemas.openxmlformats.org/officeDocument/2006/relationships" id="257" r:id="Rb36d624673c34742"/>
    <p:sldId xmlns:r="http://schemas.openxmlformats.org/officeDocument/2006/relationships" id="258" r:id="Rc4372b11c9094350"/>
    <p:sldId xmlns:r="http://schemas.openxmlformats.org/officeDocument/2006/relationships" id="259" r:id="R51a970cf13dc4171"/>
    <p:sldId xmlns:r="http://schemas.openxmlformats.org/officeDocument/2006/relationships" id="260" r:id="R21b7f31b03fc4a2a"/>
    <p:sldId xmlns:r="http://schemas.openxmlformats.org/officeDocument/2006/relationships" id="261" r:id="R6f6028f523e642df"/>
    <p:sldId xmlns:r="http://schemas.openxmlformats.org/officeDocument/2006/relationships" id="262" r:id="R3b0546ccb27e4d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4e972e6664b98" /><Relationship Type="http://schemas.openxmlformats.org/officeDocument/2006/relationships/slide" Target="/ppt/slides/slide1.xml" Id="R5c2e650c8ff94ce5" /><Relationship Type="http://schemas.openxmlformats.org/officeDocument/2006/relationships/slide" Target="/ppt/slides/slide2.xml" Id="Rb36d624673c34742" /><Relationship Type="http://schemas.openxmlformats.org/officeDocument/2006/relationships/slide" Target="/ppt/slides/slide3.xml" Id="Rc4372b11c9094350" /><Relationship Type="http://schemas.openxmlformats.org/officeDocument/2006/relationships/slide" Target="/ppt/slides/slide4.xml" Id="R51a970cf13dc4171" /><Relationship Type="http://schemas.openxmlformats.org/officeDocument/2006/relationships/slide" Target="/ppt/slides/slide5.xml" Id="R21b7f31b03fc4a2a" /><Relationship Type="http://schemas.openxmlformats.org/officeDocument/2006/relationships/slide" Target="/ppt/slides/slide6.xml" Id="R6f6028f523e642df" /><Relationship Type="http://schemas.openxmlformats.org/officeDocument/2006/relationships/slide" Target="/ppt/slides/slide7.xml" Id="R3b0546ccb27e4d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fbfa55a8e9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e59b47ce4930" /><Relationship Type="http://schemas.openxmlformats.org/officeDocument/2006/relationships/theme" Target="/ppt/slideMasters/theme/theme1.xml" Id="R2a07f748476c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ae59b47ce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e844fa8d84e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0fda17c6c42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98da8e67d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1eaed6fd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b05ec84d447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38679d41e4e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8f5aa4176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DAGLIGVARER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DAGLIGVARER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36 099 174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joker.jelsagaten@ngbutikk.net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893 099 042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DAGLIGVARER AS</a:t>
            </a:r>
          </a:p>
        </p:txBody>
      </p:sp>
    </p:spTree>
  </p:cSld>
  <p:clrMapOvr>
    <a:masterClrMapping xmlns:a="http://schemas.openxmlformats.org/drawingml/2006/main"/>
  </p:clrMapOvr>
</p:sld>
</file>