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d154953ed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8e51a4fd6469d"/>
  </p:sldMasterIdLst>
  <p:sldIdLst>
    <p:sldId xmlns:r="http://schemas.openxmlformats.org/officeDocument/2006/relationships" id="256" r:id="R5aa8a5807a5f4aac"/>
    <p:sldId xmlns:r="http://schemas.openxmlformats.org/officeDocument/2006/relationships" id="257" r:id="Rd916e75fea0141d4"/>
    <p:sldId xmlns:r="http://schemas.openxmlformats.org/officeDocument/2006/relationships" id="258" r:id="Rf334b8809cb14d08"/>
    <p:sldId xmlns:r="http://schemas.openxmlformats.org/officeDocument/2006/relationships" id="259" r:id="R90b777636b644bed"/>
    <p:sldId xmlns:r="http://schemas.openxmlformats.org/officeDocument/2006/relationships" id="260" r:id="R76710818a5024799"/>
    <p:sldId xmlns:r="http://schemas.openxmlformats.org/officeDocument/2006/relationships" id="261" r:id="R9545d76ed7e9407e"/>
    <p:sldId xmlns:r="http://schemas.openxmlformats.org/officeDocument/2006/relationships" id="262" r:id="Rad6a2212534f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8e51a4fd6469d" /><Relationship Type="http://schemas.openxmlformats.org/officeDocument/2006/relationships/slide" Target="/ppt/slides/slide1.xml" Id="R5aa8a5807a5f4aac" /><Relationship Type="http://schemas.openxmlformats.org/officeDocument/2006/relationships/slide" Target="/ppt/slides/slide2.xml" Id="Rd916e75fea0141d4" /><Relationship Type="http://schemas.openxmlformats.org/officeDocument/2006/relationships/slide" Target="/ppt/slides/slide3.xml" Id="Rf334b8809cb14d08" /><Relationship Type="http://schemas.openxmlformats.org/officeDocument/2006/relationships/slide" Target="/ppt/slides/slide4.xml" Id="R90b777636b644bed" /><Relationship Type="http://schemas.openxmlformats.org/officeDocument/2006/relationships/slide" Target="/ppt/slides/slide5.xml" Id="R76710818a5024799" /><Relationship Type="http://schemas.openxmlformats.org/officeDocument/2006/relationships/slide" Target="/ppt/slides/slide6.xml" Id="R9545d76ed7e9407e" /><Relationship Type="http://schemas.openxmlformats.org/officeDocument/2006/relationships/slide" Target="/ppt/slides/slide7.xml" Id="Rad6a2212534f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a7805f056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e753824f4155" /><Relationship Type="http://schemas.openxmlformats.org/officeDocument/2006/relationships/theme" Target="/ppt/slideMasters/theme/theme1.xml" Id="Rd1d2457bdb2c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1e753824f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d195de2a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b634594f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cf390a0b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01bf631e3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1a41f771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b1dee379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62022d72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GAVLE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TVEITAN ANJA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Skoevegen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a.gavle@online.no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892 953 732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