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b4f3ba1e5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478d4bcd644c08"/>
  </p:sldMasterIdLst>
  <p:sldIdLst>
    <p:sldId xmlns:r="http://schemas.openxmlformats.org/officeDocument/2006/relationships" id="256" r:id="R1576faad86aa458a"/>
    <p:sldId xmlns:r="http://schemas.openxmlformats.org/officeDocument/2006/relationships" id="257" r:id="R14b7d6881afc420b"/>
    <p:sldId xmlns:r="http://schemas.openxmlformats.org/officeDocument/2006/relationships" id="258" r:id="R7c60db1fe28c4505"/>
    <p:sldId xmlns:r="http://schemas.openxmlformats.org/officeDocument/2006/relationships" id="259" r:id="Rebaee6e3a230444e"/>
    <p:sldId xmlns:r="http://schemas.openxmlformats.org/officeDocument/2006/relationships" id="260" r:id="R8facba60a844404c"/>
    <p:sldId xmlns:r="http://schemas.openxmlformats.org/officeDocument/2006/relationships" id="261" r:id="Re56dafa06840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78d4bcd644c08" /><Relationship Type="http://schemas.openxmlformats.org/officeDocument/2006/relationships/slide" Target="/ppt/slides/slide1.xml" Id="R1576faad86aa458a" /><Relationship Type="http://schemas.openxmlformats.org/officeDocument/2006/relationships/slide" Target="/ppt/slides/slide2.xml" Id="R14b7d6881afc420b" /><Relationship Type="http://schemas.openxmlformats.org/officeDocument/2006/relationships/slide" Target="/ppt/slides/slide3.xml" Id="R7c60db1fe28c4505" /><Relationship Type="http://schemas.openxmlformats.org/officeDocument/2006/relationships/slide" Target="/ppt/slides/slide4.xml" Id="Rebaee6e3a230444e" /><Relationship Type="http://schemas.openxmlformats.org/officeDocument/2006/relationships/slide" Target="/ppt/slides/slide5.xml" Id="R8facba60a844404c" /><Relationship Type="http://schemas.openxmlformats.org/officeDocument/2006/relationships/slide" Target="/ppt/slides/slide6.xml" Id="Re56dafa06840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432575c664f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7a1f805fc46b8" /><Relationship Type="http://schemas.openxmlformats.org/officeDocument/2006/relationships/theme" Target="/ppt/slideMasters/theme/theme1.xml" Id="R88bc6123819347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e7a1f805fc46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bceb68f1141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2336966494b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50c5874fb41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7ddeea2aee41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11939cf44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bdeace41a42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PROFECTUS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Skoevegen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3825 Lunde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a.gavle@online.no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892 953 732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PROFECTUS AS</a:t>
            </a:r>
          </a:p>
        </p:txBody>
      </p:sp>
    </p:spTree>
  </p:cSld>
  <p:clrMapOvr>
    <a:masterClrMapping xmlns:a="http://schemas.openxmlformats.org/drawingml/2006/main"/>
  </p:clrMapOvr>
</p:sld>
</file>