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41cb4fc21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12526cc054d2c"/>
  </p:sldMasterIdLst>
  <p:sldIdLst>
    <p:sldId xmlns:r="http://schemas.openxmlformats.org/officeDocument/2006/relationships" id="256" r:id="Red334b45c5eb41e2"/>
    <p:sldId xmlns:r="http://schemas.openxmlformats.org/officeDocument/2006/relationships" id="257" r:id="R5b5316135bdc477d"/>
    <p:sldId xmlns:r="http://schemas.openxmlformats.org/officeDocument/2006/relationships" id="258" r:id="R48f583e957bb488d"/>
    <p:sldId xmlns:r="http://schemas.openxmlformats.org/officeDocument/2006/relationships" id="259" r:id="R0d6d2f8644a84360"/>
    <p:sldId xmlns:r="http://schemas.openxmlformats.org/officeDocument/2006/relationships" id="260" r:id="R9ddc8e91ba264f55"/>
    <p:sldId xmlns:r="http://schemas.openxmlformats.org/officeDocument/2006/relationships" id="261" r:id="Rb9fa70b08d124057"/>
    <p:sldId xmlns:r="http://schemas.openxmlformats.org/officeDocument/2006/relationships" id="262" r:id="Rba99ca82c302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12526cc054d2c" /><Relationship Type="http://schemas.openxmlformats.org/officeDocument/2006/relationships/slide" Target="/ppt/slides/slide1.xml" Id="Red334b45c5eb41e2" /><Relationship Type="http://schemas.openxmlformats.org/officeDocument/2006/relationships/slide" Target="/ppt/slides/slide2.xml" Id="R5b5316135bdc477d" /><Relationship Type="http://schemas.openxmlformats.org/officeDocument/2006/relationships/slide" Target="/ppt/slides/slide3.xml" Id="R48f583e957bb488d" /><Relationship Type="http://schemas.openxmlformats.org/officeDocument/2006/relationships/slide" Target="/ppt/slides/slide4.xml" Id="R0d6d2f8644a84360" /><Relationship Type="http://schemas.openxmlformats.org/officeDocument/2006/relationships/slide" Target="/ppt/slides/slide5.xml" Id="R9ddc8e91ba264f55" /><Relationship Type="http://schemas.openxmlformats.org/officeDocument/2006/relationships/slide" Target="/ppt/slides/slide6.xml" Id="Rb9fa70b08d124057" /><Relationship Type="http://schemas.openxmlformats.org/officeDocument/2006/relationships/slide" Target="/ppt/slides/slide7.xml" Id="Rba99ca82c302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232152865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0de65d06a4027" /><Relationship Type="http://schemas.openxmlformats.org/officeDocument/2006/relationships/theme" Target="/ppt/slideMasters/theme/theme1.xml" Id="R0efaffe28e55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0de65d06a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329917b3c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aa10522ad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0594e4eb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9bbf58bcb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8846d644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7eda8972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ed823a7a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2 631 517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Nordhellvegen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tonnes@strev.no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892 847 312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AS</a:t>
            </a:r>
          </a:p>
        </p:txBody>
      </p:sp>
    </p:spTree>
  </p:cSld>
  <p:clrMapOvr>
    <a:masterClrMapping xmlns:a="http://schemas.openxmlformats.org/drawingml/2006/main"/>
  </p:clrMapOvr>
</p:sld>
</file>