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9bc05f54e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5e8c8be9642b3"/>
  </p:sldMasterIdLst>
  <p:sldIdLst>
    <p:sldId xmlns:r="http://schemas.openxmlformats.org/officeDocument/2006/relationships" id="256" r:id="R98b8397a47d2421d"/>
    <p:sldId xmlns:r="http://schemas.openxmlformats.org/officeDocument/2006/relationships" id="257" r:id="R9ead5be14de74adf"/>
    <p:sldId xmlns:r="http://schemas.openxmlformats.org/officeDocument/2006/relationships" id="258" r:id="R71eebff7976941a0"/>
    <p:sldId xmlns:r="http://schemas.openxmlformats.org/officeDocument/2006/relationships" id="259" r:id="Re867f5fad6514f23"/>
    <p:sldId xmlns:r="http://schemas.openxmlformats.org/officeDocument/2006/relationships" id="260" r:id="R704d86e287cf4302"/>
    <p:sldId xmlns:r="http://schemas.openxmlformats.org/officeDocument/2006/relationships" id="261" r:id="Rf23a9f4d9723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5e8c8be9642b3" /><Relationship Type="http://schemas.openxmlformats.org/officeDocument/2006/relationships/slide" Target="/ppt/slides/slide1.xml" Id="R98b8397a47d2421d" /><Relationship Type="http://schemas.openxmlformats.org/officeDocument/2006/relationships/slide" Target="/ppt/slides/slide2.xml" Id="R9ead5be14de74adf" /><Relationship Type="http://schemas.openxmlformats.org/officeDocument/2006/relationships/slide" Target="/ppt/slides/slide3.xml" Id="R71eebff7976941a0" /><Relationship Type="http://schemas.openxmlformats.org/officeDocument/2006/relationships/slide" Target="/ppt/slides/slide4.xml" Id="Re867f5fad6514f23" /><Relationship Type="http://schemas.openxmlformats.org/officeDocument/2006/relationships/slide" Target="/ppt/slides/slide5.xml" Id="R704d86e287cf4302" /><Relationship Type="http://schemas.openxmlformats.org/officeDocument/2006/relationships/slide" Target="/ppt/slides/slide6.xml" Id="Rf23a9f4d9723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b60a2cb33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b2f1fe0e4935" /><Relationship Type="http://schemas.openxmlformats.org/officeDocument/2006/relationships/theme" Target="/ppt/slideMasters/theme/theme1.xml" Id="Ra45385c42613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4b2f1fe0e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7beddc78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ee3a9f25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33a478a3e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eeee5b2a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d5a747c5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73f9568f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