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0e2f7e4f9844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7de29d86c420f"/>
  </p:sldMasterIdLst>
  <p:sldIdLst>
    <p:sldId xmlns:r="http://schemas.openxmlformats.org/officeDocument/2006/relationships" id="256" r:id="Rc04cac90e0204336"/>
    <p:sldId xmlns:r="http://schemas.openxmlformats.org/officeDocument/2006/relationships" id="257" r:id="Rbda3ccbcc9ed4a66"/>
    <p:sldId xmlns:r="http://schemas.openxmlformats.org/officeDocument/2006/relationships" id="258" r:id="R861a46b483e948ee"/>
    <p:sldId xmlns:r="http://schemas.openxmlformats.org/officeDocument/2006/relationships" id="259" r:id="R20db0dd20a704533"/>
    <p:sldId xmlns:r="http://schemas.openxmlformats.org/officeDocument/2006/relationships" id="260" r:id="R8dbca1b2e7f94de3"/>
    <p:sldId xmlns:r="http://schemas.openxmlformats.org/officeDocument/2006/relationships" id="261" r:id="Ra5656049309d4906"/>
    <p:sldId xmlns:r="http://schemas.openxmlformats.org/officeDocument/2006/relationships" id="262" r:id="R2cc935cd6fe542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7de29d86c420f" /><Relationship Type="http://schemas.openxmlformats.org/officeDocument/2006/relationships/slide" Target="/ppt/slides/slide1.xml" Id="Rc04cac90e0204336" /><Relationship Type="http://schemas.openxmlformats.org/officeDocument/2006/relationships/slide" Target="/ppt/slides/slide2.xml" Id="Rbda3ccbcc9ed4a66" /><Relationship Type="http://schemas.openxmlformats.org/officeDocument/2006/relationships/slide" Target="/ppt/slides/slide3.xml" Id="R861a46b483e948ee" /><Relationship Type="http://schemas.openxmlformats.org/officeDocument/2006/relationships/slide" Target="/ppt/slides/slide4.xml" Id="R20db0dd20a704533" /><Relationship Type="http://schemas.openxmlformats.org/officeDocument/2006/relationships/slide" Target="/ppt/slides/slide5.xml" Id="R8dbca1b2e7f94de3" /><Relationship Type="http://schemas.openxmlformats.org/officeDocument/2006/relationships/slide" Target="/ppt/slides/slide6.xml" Id="Ra5656049309d4906" /><Relationship Type="http://schemas.openxmlformats.org/officeDocument/2006/relationships/slide" Target="/ppt/slides/slide7.xml" Id="R2cc935cd6fe542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fff5786344b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2882fc386420e" /><Relationship Type="http://schemas.openxmlformats.org/officeDocument/2006/relationships/theme" Target="/ppt/slideMasters/theme/theme1.xml" Id="R2942b953aa134a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f2882fc38642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f2f603dff4e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44799455544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e7da6e376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5fc801cab4c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80c60288946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c2ae9925d43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12a88c6a54b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BÆRHEIM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BÆRHEIM MASKIN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19 468 019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−448 292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5 627 480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10 625 815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BÆRHEIM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Heigreveien 497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post@berheimmaskin.no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www.berheimmaskin.no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892 834 342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MASKIN AS</a:t>
            </a:r>
          </a:p>
        </p:txBody>
      </p:sp>
    </p:spTree>
  </p:cSld>
  <p:clrMapOvr>
    <a:masterClrMapping xmlns:a="http://schemas.openxmlformats.org/drawingml/2006/main"/>
  </p:clrMapOvr>
</p:sld>
</file>