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49ae1e41f543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e6a280719a437e"/>
  </p:sldMasterIdLst>
  <p:sldIdLst>
    <p:sldId xmlns:r="http://schemas.openxmlformats.org/officeDocument/2006/relationships" id="256" r:id="Re26e8ae497b94a53"/>
    <p:sldId xmlns:r="http://schemas.openxmlformats.org/officeDocument/2006/relationships" id="257" r:id="R2ac1bfb1e4e34f16"/>
    <p:sldId xmlns:r="http://schemas.openxmlformats.org/officeDocument/2006/relationships" id="258" r:id="Ra8a78811ec7541fd"/>
    <p:sldId xmlns:r="http://schemas.openxmlformats.org/officeDocument/2006/relationships" id="259" r:id="R0ab0f0aae212463e"/>
    <p:sldId xmlns:r="http://schemas.openxmlformats.org/officeDocument/2006/relationships" id="260" r:id="R180e2838e7d44824"/>
    <p:sldId xmlns:r="http://schemas.openxmlformats.org/officeDocument/2006/relationships" id="261" r:id="R98e6f0676ad54567"/>
    <p:sldId xmlns:r="http://schemas.openxmlformats.org/officeDocument/2006/relationships" id="262" r:id="Ra419c18c319247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e6a280719a437e" /><Relationship Type="http://schemas.openxmlformats.org/officeDocument/2006/relationships/slide" Target="/ppt/slides/slide1.xml" Id="Re26e8ae497b94a53" /><Relationship Type="http://schemas.openxmlformats.org/officeDocument/2006/relationships/slide" Target="/ppt/slides/slide2.xml" Id="R2ac1bfb1e4e34f16" /><Relationship Type="http://schemas.openxmlformats.org/officeDocument/2006/relationships/slide" Target="/ppt/slides/slide3.xml" Id="Ra8a78811ec7541fd" /><Relationship Type="http://schemas.openxmlformats.org/officeDocument/2006/relationships/slide" Target="/ppt/slides/slide4.xml" Id="R0ab0f0aae212463e" /><Relationship Type="http://schemas.openxmlformats.org/officeDocument/2006/relationships/slide" Target="/ppt/slides/slide5.xml" Id="R180e2838e7d44824" /><Relationship Type="http://schemas.openxmlformats.org/officeDocument/2006/relationships/slide" Target="/ppt/slides/slide6.xml" Id="R98e6f0676ad54567" /><Relationship Type="http://schemas.openxmlformats.org/officeDocument/2006/relationships/slide" Target="/ppt/slides/slide7.xml" Id="Ra419c18c319247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12a03c7de245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9799dfc2349c4" /><Relationship Type="http://schemas.openxmlformats.org/officeDocument/2006/relationships/theme" Target="/ppt/slideMasters/theme/theme1.xml" Id="Rb3353c9514c641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59799dfc2349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42566341d45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83e03b16d46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e020d879e4a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f0305773145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2593eb08c4c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20e13105940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df6bab4ce47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41 294 169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9 347 642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7 290 236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780 717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16 180 033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 FARM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57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892 122 652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