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a6c2f85a3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4287be0da4cb6"/>
  </p:sldMasterIdLst>
  <p:sldIdLst>
    <p:sldId xmlns:r="http://schemas.openxmlformats.org/officeDocument/2006/relationships" id="256" r:id="R57ba871aa74b4f6c"/>
    <p:sldId xmlns:r="http://schemas.openxmlformats.org/officeDocument/2006/relationships" id="257" r:id="R22d147150add4e0b"/>
    <p:sldId xmlns:r="http://schemas.openxmlformats.org/officeDocument/2006/relationships" id="258" r:id="Rf3b84bc34e034ed8"/>
    <p:sldId xmlns:r="http://schemas.openxmlformats.org/officeDocument/2006/relationships" id="259" r:id="R0d5f587c8b474f51"/>
    <p:sldId xmlns:r="http://schemas.openxmlformats.org/officeDocument/2006/relationships" id="260" r:id="R37e5198eb79d49b2"/>
    <p:sldId xmlns:r="http://schemas.openxmlformats.org/officeDocument/2006/relationships" id="261" r:id="R30edcaeff82c4de3"/>
    <p:sldId xmlns:r="http://schemas.openxmlformats.org/officeDocument/2006/relationships" id="262" r:id="R6ca22ef439d1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4287be0da4cb6" /><Relationship Type="http://schemas.openxmlformats.org/officeDocument/2006/relationships/slide" Target="/ppt/slides/slide1.xml" Id="R57ba871aa74b4f6c" /><Relationship Type="http://schemas.openxmlformats.org/officeDocument/2006/relationships/slide" Target="/ppt/slides/slide2.xml" Id="R22d147150add4e0b" /><Relationship Type="http://schemas.openxmlformats.org/officeDocument/2006/relationships/slide" Target="/ppt/slides/slide3.xml" Id="Rf3b84bc34e034ed8" /><Relationship Type="http://schemas.openxmlformats.org/officeDocument/2006/relationships/slide" Target="/ppt/slides/slide4.xml" Id="R0d5f587c8b474f51" /><Relationship Type="http://schemas.openxmlformats.org/officeDocument/2006/relationships/slide" Target="/ppt/slides/slide5.xml" Id="R37e5198eb79d49b2" /><Relationship Type="http://schemas.openxmlformats.org/officeDocument/2006/relationships/slide" Target="/ppt/slides/slide6.xml" Id="R30edcaeff82c4de3" /><Relationship Type="http://schemas.openxmlformats.org/officeDocument/2006/relationships/slide" Target="/ppt/slides/slide7.xml" Id="R6ca22ef439d1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dc104a37c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f1cd08e44066" /><Relationship Type="http://schemas.openxmlformats.org/officeDocument/2006/relationships/theme" Target="/ppt/slideMasters/theme/theme1.xml" Id="Rcbbe543b6ada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ff1cd08e4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8cb74112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0973d508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4e53d480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eee228fc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4a32d585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814f2aa3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0f57ec4b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SOFIE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892 112 762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