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0d4fa5ce648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4f14a0327e4001"/>
  </p:sldMasterIdLst>
  <p:sldIdLst>
    <p:sldId xmlns:r="http://schemas.openxmlformats.org/officeDocument/2006/relationships" id="256" r:id="Rdcba99a81766415c"/>
    <p:sldId xmlns:r="http://schemas.openxmlformats.org/officeDocument/2006/relationships" id="257" r:id="R7feeb32cf5b4410f"/>
    <p:sldId xmlns:r="http://schemas.openxmlformats.org/officeDocument/2006/relationships" id="258" r:id="R2b72604adbe74d65"/>
    <p:sldId xmlns:r="http://schemas.openxmlformats.org/officeDocument/2006/relationships" id="259" r:id="Ra24a6f9f762c4b02"/>
    <p:sldId xmlns:r="http://schemas.openxmlformats.org/officeDocument/2006/relationships" id="260" r:id="R55581248847c4956"/>
    <p:sldId xmlns:r="http://schemas.openxmlformats.org/officeDocument/2006/relationships" id="261" r:id="Rc9063fee4c5a4e36"/>
    <p:sldId xmlns:r="http://schemas.openxmlformats.org/officeDocument/2006/relationships" id="262" r:id="Reb992e3a26fc41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f14a0327e4001" /><Relationship Type="http://schemas.openxmlformats.org/officeDocument/2006/relationships/slide" Target="/ppt/slides/slide1.xml" Id="Rdcba99a81766415c" /><Relationship Type="http://schemas.openxmlformats.org/officeDocument/2006/relationships/slide" Target="/ppt/slides/slide2.xml" Id="R7feeb32cf5b4410f" /><Relationship Type="http://schemas.openxmlformats.org/officeDocument/2006/relationships/slide" Target="/ppt/slides/slide3.xml" Id="R2b72604adbe74d65" /><Relationship Type="http://schemas.openxmlformats.org/officeDocument/2006/relationships/slide" Target="/ppt/slides/slide4.xml" Id="Ra24a6f9f762c4b02" /><Relationship Type="http://schemas.openxmlformats.org/officeDocument/2006/relationships/slide" Target="/ppt/slides/slide5.xml" Id="R55581248847c4956" /><Relationship Type="http://schemas.openxmlformats.org/officeDocument/2006/relationships/slide" Target="/ppt/slides/slide6.xml" Id="Rc9063fee4c5a4e36" /><Relationship Type="http://schemas.openxmlformats.org/officeDocument/2006/relationships/slide" Target="/ppt/slides/slide7.xml" Id="Reb992e3a26fc41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1c3d2795d47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889f0d77a4f91" /><Relationship Type="http://schemas.openxmlformats.org/officeDocument/2006/relationships/theme" Target="/ppt/slideMasters/theme/theme1.xml" Id="R0736c08b5cf643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e889f0d77a4f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d976f1ea04f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8d654593f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d151f13de40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b2af894ab4a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3afac816f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a2c0f38404e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b6d846cd84c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113 456 287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544 660 150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544 949 141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Rostockgata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892 108 722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