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419fce961d45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267c5f92484812"/>
  </p:sldMasterIdLst>
  <p:sldIdLst>
    <p:sldId xmlns:r="http://schemas.openxmlformats.org/officeDocument/2006/relationships" id="256" r:id="R7e0cc2ffbb824ad8"/>
    <p:sldId xmlns:r="http://schemas.openxmlformats.org/officeDocument/2006/relationships" id="257" r:id="R3cc2a13f693f4220"/>
    <p:sldId xmlns:r="http://schemas.openxmlformats.org/officeDocument/2006/relationships" id="258" r:id="Re5313c4fe25645d9"/>
    <p:sldId xmlns:r="http://schemas.openxmlformats.org/officeDocument/2006/relationships" id="259" r:id="Rc5eda2b4ebd844d0"/>
    <p:sldId xmlns:r="http://schemas.openxmlformats.org/officeDocument/2006/relationships" id="260" r:id="R2384895b3eea4318"/>
    <p:sldId xmlns:r="http://schemas.openxmlformats.org/officeDocument/2006/relationships" id="261" r:id="R6788fde96db94873"/>
    <p:sldId xmlns:r="http://schemas.openxmlformats.org/officeDocument/2006/relationships" id="262" r:id="R2c6afc46b34f48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67c5f92484812" /><Relationship Type="http://schemas.openxmlformats.org/officeDocument/2006/relationships/slide" Target="/ppt/slides/slide1.xml" Id="R7e0cc2ffbb824ad8" /><Relationship Type="http://schemas.openxmlformats.org/officeDocument/2006/relationships/slide" Target="/ppt/slides/slide2.xml" Id="R3cc2a13f693f4220" /><Relationship Type="http://schemas.openxmlformats.org/officeDocument/2006/relationships/slide" Target="/ppt/slides/slide3.xml" Id="Re5313c4fe25645d9" /><Relationship Type="http://schemas.openxmlformats.org/officeDocument/2006/relationships/slide" Target="/ppt/slides/slide4.xml" Id="Rc5eda2b4ebd844d0" /><Relationship Type="http://schemas.openxmlformats.org/officeDocument/2006/relationships/slide" Target="/ppt/slides/slide5.xml" Id="R2384895b3eea4318" /><Relationship Type="http://schemas.openxmlformats.org/officeDocument/2006/relationships/slide" Target="/ppt/slides/slide6.xml" Id="R6788fde96db94873" /><Relationship Type="http://schemas.openxmlformats.org/officeDocument/2006/relationships/slide" Target="/ppt/slides/slide7.xml" Id="R2c6afc46b34f48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706f1df5c4e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e70a6739a4a10" /><Relationship Type="http://schemas.openxmlformats.org/officeDocument/2006/relationships/theme" Target="/ppt/slideMasters/theme/theme1.xml" Id="Rb87383c7d6a54a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ae70a6739a4a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268b0076445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42746b05a41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9557581ba40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e9d82821444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8377baede43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cbf0ff2dd41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d017791c1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HÅPE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20 777 232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66 762 731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66 996 840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Røed, Bolignummer H0201, Inkognitogata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pr@k-w.no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892 058 962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