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78fd2e2df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cd5054a774d89"/>
  </p:sldMasterIdLst>
  <p:sldIdLst>
    <p:sldId xmlns:r="http://schemas.openxmlformats.org/officeDocument/2006/relationships" id="256" r:id="R1b116f6563ff41d1"/>
    <p:sldId xmlns:r="http://schemas.openxmlformats.org/officeDocument/2006/relationships" id="257" r:id="Rfded0445e2184d29"/>
    <p:sldId xmlns:r="http://schemas.openxmlformats.org/officeDocument/2006/relationships" id="258" r:id="R3fc5da50e4234b23"/>
    <p:sldId xmlns:r="http://schemas.openxmlformats.org/officeDocument/2006/relationships" id="259" r:id="R073285d8c94f4898"/>
    <p:sldId xmlns:r="http://schemas.openxmlformats.org/officeDocument/2006/relationships" id="260" r:id="R7f923da1a0554667"/>
    <p:sldId xmlns:r="http://schemas.openxmlformats.org/officeDocument/2006/relationships" id="261" r:id="R67ec3f54c53e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cd5054a774d89" /><Relationship Type="http://schemas.openxmlformats.org/officeDocument/2006/relationships/slide" Target="/ppt/slides/slide1.xml" Id="R1b116f6563ff41d1" /><Relationship Type="http://schemas.openxmlformats.org/officeDocument/2006/relationships/slide" Target="/ppt/slides/slide2.xml" Id="Rfded0445e2184d29" /><Relationship Type="http://schemas.openxmlformats.org/officeDocument/2006/relationships/slide" Target="/ppt/slides/slide3.xml" Id="R3fc5da50e4234b23" /><Relationship Type="http://schemas.openxmlformats.org/officeDocument/2006/relationships/slide" Target="/ppt/slides/slide4.xml" Id="R073285d8c94f4898" /><Relationship Type="http://schemas.openxmlformats.org/officeDocument/2006/relationships/slide" Target="/ppt/slides/slide5.xml" Id="R7f923da1a0554667" /><Relationship Type="http://schemas.openxmlformats.org/officeDocument/2006/relationships/slide" Target="/ppt/slides/slide6.xml" Id="R67ec3f54c53e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40dca4c1e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4819b372e48bb" /><Relationship Type="http://schemas.openxmlformats.org/officeDocument/2006/relationships/theme" Target="/ppt/slideMasters/theme/theme1.xml" Id="Rec10be65d2a8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4819b372e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7b014e8e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214a7db4e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340f98cc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3e12c372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688df7863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a6d3da466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