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81daaabd0348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2d258b453b48b0"/>
  </p:sldMasterIdLst>
  <p:sldIdLst>
    <p:sldId xmlns:r="http://schemas.openxmlformats.org/officeDocument/2006/relationships" id="256" r:id="Rec40dee524204d50"/>
    <p:sldId xmlns:r="http://schemas.openxmlformats.org/officeDocument/2006/relationships" id="257" r:id="R327682ab03f041d5"/>
    <p:sldId xmlns:r="http://schemas.openxmlformats.org/officeDocument/2006/relationships" id="258" r:id="Rb986159929b24fde"/>
    <p:sldId xmlns:r="http://schemas.openxmlformats.org/officeDocument/2006/relationships" id="259" r:id="R285c5163513a4768"/>
    <p:sldId xmlns:r="http://schemas.openxmlformats.org/officeDocument/2006/relationships" id="260" r:id="Raf1d55917ecb4490"/>
    <p:sldId xmlns:r="http://schemas.openxmlformats.org/officeDocument/2006/relationships" id="261" r:id="Rbccd88b16ec24806"/>
    <p:sldId xmlns:r="http://schemas.openxmlformats.org/officeDocument/2006/relationships" id="262" r:id="R23138635f9784c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d258b453b48b0" /><Relationship Type="http://schemas.openxmlformats.org/officeDocument/2006/relationships/slide" Target="/ppt/slides/slide1.xml" Id="Rec40dee524204d50" /><Relationship Type="http://schemas.openxmlformats.org/officeDocument/2006/relationships/slide" Target="/ppt/slides/slide2.xml" Id="R327682ab03f041d5" /><Relationship Type="http://schemas.openxmlformats.org/officeDocument/2006/relationships/slide" Target="/ppt/slides/slide3.xml" Id="Rb986159929b24fde" /><Relationship Type="http://schemas.openxmlformats.org/officeDocument/2006/relationships/slide" Target="/ppt/slides/slide4.xml" Id="R285c5163513a4768" /><Relationship Type="http://schemas.openxmlformats.org/officeDocument/2006/relationships/slide" Target="/ppt/slides/slide5.xml" Id="Raf1d55917ecb4490" /><Relationship Type="http://schemas.openxmlformats.org/officeDocument/2006/relationships/slide" Target="/ppt/slides/slide6.xml" Id="Rbccd88b16ec24806" /><Relationship Type="http://schemas.openxmlformats.org/officeDocument/2006/relationships/slide" Target="/ppt/slides/slide7.xml" Id="R23138635f9784c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438bdd19d40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93598fb2e4219" /><Relationship Type="http://schemas.openxmlformats.org/officeDocument/2006/relationships/theme" Target="/ppt/slideMasters/theme/theme1.xml" Id="Rb412b60c336447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e93598fb2e42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f0490341b44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73191ad5b4c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99f0ae1224c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73c13920042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55f70559d49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6aa134bec41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770191a4a46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 AASE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 AASE HOLDING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1 221 193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6 637 583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7 886 965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SKAUG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 Aases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jarle@rsks.no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891 910 002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