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a0b060cf28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1e8f2da0d4eef"/>
  </p:sldMasterIdLst>
  <p:sldIdLst>
    <p:sldId xmlns:r="http://schemas.openxmlformats.org/officeDocument/2006/relationships" id="256" r:id="R3fd488889ae84e06"/>
    <p:sldId xmlns:r="http://schemas.openxmlformats.org/officeDocument/2006/relationships" id="257" r:id="R0d64f4e85aab4ee8"/>
    <p:sldId xmlns:r="http://schemas.openxmlformats.org/officeDocument/2006/relationships" id="258" r:id="Red9b58a3dac64069"/>
    <p:sldId xmlns:r="http://schemas.openxmlformats.org/officeDocument/2006/relationships" id="259" r:id="R8443fb5727094446"/>
    <p:sldId xmlns:r="http://schemas.openxmlformats.org/officeDocument/2006/relationships" id="260" r:id="R624606685dbc4c5c"/>
    <p:sldId xmlns:r="http://schemas.openxmlformats.org/officeDocument/2006/relationships" id="261" r:id="R6c011974406a4b9f"/>
    <p:sldId xmlns:r="http://schemas.openxmlformats.org/officeDocument/2006/relationships" id="262" r:id="R26ea77267dbf44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1e8f2da0d4eef" /><Relationship Type="http://schemas.openxmlformats.org/officeDocument/2006/relationships/slide" Target="/ppt/slides/slide1.xml" Id="R3fd488889ae84e06" /><Relationship Type="http://schemas.openxmlformats.org/officeDocument/2006/relationships/slide" Target="/ppt/slides/slide2.xml" Id="R0d64f4e85aab4ee8" /><Relationship Type="http://schemas.openxmlformats.org/officeDocument/2006/relationships/slide" Target="/ppt/slides/slide3.xml" Id="Red9b58a3dac64069" /><Relationship Type="http://schemas.openxmlformats.org/officeDocument/2006/relationships/slide" Target="/ppt/slides/slide4.xml" Id="R8443fb5727094446" /><Relationship Type="http://schemas.openxmlformats.org/officeDocument/2006/relationships/slide" Target="/ppt/slides/slide5.xml" Id="R624606685dbc4c5c" /><Relationship Type="http://schemas.openxmlformats.org/officeDocument/2006/relationships/slide" Target="/ppt/slides/slide6.xml" Id="R6c011974406a4b9f" /><Relationship Type="http://schemas.openxmlformats.org/officeDocument/2006/relationships/slide" Target="/ppt/slides/slide7.xml" Id="R26ea77267dbf44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82b6b296140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0bc6599324ac3" /><Relationship Type="http://schemas.openxmlformats.org/officeDocument/2006/relationships/theme" Target="/ppt/slideMasters/theme/theme1.xml" Id="Reab968985c32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0bc6599324a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b0b00050d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6a27f75c3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8cbb13b2c40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0fa34cb96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0077c7f3a46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12348a82d4b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00ccba9e24e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30 219 709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30 054 628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24 017 336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105 665 876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ÅBYHOLM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