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5b5150bb284d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04fe75ebe5458f"/>
  </p:sldMasterIdLst>
  <p:sldIdLst>
    <p:sldId xmlns:r="http://schemas.openxmlformats.org/officeDocument/2006/relationships" id="256" r:id="Rf6b3565b4eab4da4"/>
    <p:sldId xmlns:r="http://schemas.openxmlformats.org/officeDocument/2006/relationships" id="257" r:id="R997852612a9a48f2"/>
    <p:sldId xmlns:r="http://schemas.openxmlformats.org/officeDocument/2006/relationships" id="258" r:id="R5e6971c63c4c45b8"/>
    <p:sldId xmlns:r="http://schemas.openxmlformats.org/officeDocument/2006/relationships" id="259" r:id="R0121c7e0737649bd"/>
    <p:sldId xmlns:r="http://schemas.openxmlformats.org/officeDocument/2006/relationships" id="260" r:id="Rd31a2d6d27d34e48"/>
    <p:sldId xmlns:r="http://schemas.openxmlformats.org/officeDocument/2006/relationships" id="261" r:id="R30fba1c6fe3742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04fe75ebe5458f" /><Relationship Type="http://schemas.openxmlformats.org/officeDocument/2006/relationships/slide" Target="/ppt/slides/slide1.xml" Id="Rf6b3565b4eab4da4" /><Relationship Type="http://schemas.openxmlformats.org/officeDocument/2006/relationships/slide" Target="/ppt/slides/slide2.xml" Id="R997852612a9a48f2" /><Relationship Type="http://schemas.openxmlformats.org/officeDocument/2006/relationships/slide" Target="/ppt/slides/slide3.xml" Id="R5e6971c63c4c45b8" /><Relationship Type="http://schemas.openxmlformats.org/officeDocument/2006/relationships/slide" Target="/ppt/slides/slide4.xml" Id="R0121c7e0737649bd" /><Relationship Type="http://schemas.openxmlformats.org/officeDocument/2006/relationships/slide" Target="/ppt/slides/slide5.xml" Id="Rd31a2d6d27d34e48" /><Relationship Type="http://schemas.openxmlformats.org/officeDocument/2006/relationships/slide" Target="/ppt/slides/slide6.xml" Id="R30fba1c6fe3742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525bc44924d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c0b450a17489a" /><Relationship Type="http://schemas.openxmlformats.org/officeDocument/2006/relationships/theme" Target="/ppt/slideMasters/theme/theme1.xml" Id="R26d3d4ae262948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3c0b450a1748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89fbda7f946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d7f0c3e094d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b92063f6243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8928dc6bc4a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941f3d9aa43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c2bf332f549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CAABY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Kvantia AS, 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caaby@andenaes.com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891 780 982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