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37019eb74cb45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9a5f0fd053643d3"/>
  </p:sldMasterIdLst>
  <p:sldIdLst>
    <p:sldId xmlns:r="http://schemas.openxmlformats.org/officeDocument/2006/relationships" id="256" r:id="Rcb74f05f71014758"/>
    <p:sldId xmlns:r="http://schemas.openxmlformats.org/officeDocument/2006/relationships" id="257" r:id="Reb3da9a324d041fb"/>
    <p:sldId xmlns:r="http://schemas.openxmlformats.org/officeDocument/2006/relationships" id="258" r:id="R002773f907e14cd9"/>
    <p:sldId xmlns:r="http://schemas.openxmlformats.org/officeDocument/2006/relationships" id="259" r:id="R635d232e82994c15"/>
    <p:sldId xmlns:r="http://schemas.openxmlformats.org/officeDocument/2006/relationships" id="260" r:id="Raed9d9f51ba148bb"/>
    <p:sldId xmlns:r="http://schemas.openxmlformats.org/officeDocument/2006/relationships" id="261" r:id="Reea5c0143eb942c9"/>
    <p:sldId xmlns:r="http://schemas.openxmlformats.org/officeDocument/2006/relationships" id="262" r:id="Rb4b81895d6e04f7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9a5f0fd053643d3" /><Relationship Type="http://schemas.openxmlformats.org/officeDocument/2006/relationships/slide" Target="/ppt/slides/slide1.xml" Id="Rcb74f05f71014758" /><Relationship Type="http://schemas.openxmlformats.org/officeDocument/2006/relationships/slide" Target="/ppt/slides/slide2.xml" Id="Reb3da9a324d041fb" /><Relationship Type="http://schemas.openxmlformats.org/officeDocument/2006/relationships/slide" Target="/ppt/slides/slide3.xml" Id="R002773f907e14cd9" /><Relationship Type="http://schemas.openxmlformats.org/officeDocument/2006/relationships/slide" Target="/ppt/slides/slide4.xml" Id="R635d232e82994c15" /><Relationship Type="http://schemas.openxmlformats.org/officeDocument/2006/relationships/slide" Target="/ppt/slides/slide5.xml" Id="Raed9d9f51ba148bb" /><Relationship Type="http://schemas.openxmlformats.org/officeDocument/2006/relationships/slide" Target="/ppt/slides/slide6.xml" Id="Reea5c0143eb942c9" /><Relationship Type="http://schemas.openxmlformats.org/officeDocument/2006/relationships/slide" Target="/ppt/slides/slide7.xml" Id="Rb4b81895d6e04f7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3830eee50e4c5f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2b34ad454544b25" /><Relationship Type="http://schemas.openxmlformats.org/officeDocument/2006/relationships/theme" Target="/ppt/slideMasters/theme/theme1.xml" Id="R6b8344c2b4a342a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2b34ad454544b2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45d0c1184f4ee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cb3984113f4c5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1c9be745193402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d0d1635c6945f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657ad443134e5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b1d162aff749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b5b3fbd84b463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CLG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−98 317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2 249 019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26 364 130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26 899 226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JOHANSSON CECILIA C 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Anders Nordli, Inkognitogata 15B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0256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anno@grette.no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891 768 842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CLG AS</a:t>
            </a:r>
          </a:p>
        </p:txBody>
      </p:sp>
    </p:spTree>
  </p:cSld>
  <p:clrMapOvr>
    <a:masterClrMapping xmlns:a="http://schemas.openxmlformats.org/drawingml/2006/main"/>
  </p:clrMapOvr>
</p:sld>
</file>