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2fc8be3924c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5c05445fae4919"/>
  </p:sldMasterIdLst>
  <p:sldIdLst>
    <p:sldId xmlns:r="http://schemas.openxmlformats.org/officeDocument/2006/relationships" id="256" r:id="R5a48d64c2db04b29"/>
    <p:sldId xmlns:r="http://schemas.openxmlformats.org/officeDocument/2006/relationships" id="257" r:id="Rf2d475b9ccc14836"/>
    <p:sldId xmlns:r="http://schemas.openxmlformats.org/officeDocument/2006/relationships" id="258" r:id="R0523731f7f4d4d8c"/>
    <p:sldId xmlns:r="http://schemas.openxmlformats.org/officeDocument/2006/relationships" id="259" r:id="R65630203a7e14afd"/>
    <p:sldId xmlns:r="http://schemas.openxmlformats.org/officeDocument/2006/relationships" id="260" r:id="Rcdc55d3e476c4be1"/>
    <p:sldId xmlns:r="http://schemas.openxmlformats.org/officeDocument/2006/relationships" id="261" r:id="Rd4e7171326d8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c05445fae4919" /><Relationship Type="http://schemas.openxmlformats.org/officeDocument/2006/relationships/slide" Target="/ppt/slides/slide1.xml" Id="R5a48d64c2db04b29" /><Relationship Type="http://schemas.openxmlformats.org/officeDocument/2006/relationships/slide" Target="/ppt/slides/slide2.xml" Id="Rf2d475b9ccc14836" /><Relationship Type="http://schemas.openxmlformats.org/officeDocument/2006/relationships/slide" Target="/ppt/slides/slide3.xml" Id="R0523731f7f4d4d8c" /><Relationship Type="http://schemas.openxmlformats.org/officeDocument/2006/relationships/slide" Target="/ppt/slides/slide4.xml" Id="R65630203a7e14afd" /><Relationship Type="http://schemas.openxmlformats.org/officeDocument/2006/relationships/slide" Target="/ppt/slides/slide5.xml" Id="Rcdc55d3e476c4be1" /><Relationship Type="http://schemas.openxmlformats.org/officeDocument/2006/relationships/slide" Target="/ppt/slides/slide6.xml" Id="Rd4e7171326d8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d622edb76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5c5597012430f" /><Relationship Type="http://schemas.openxmlformats.org/officeDocument/2006/relationships/theme" Target="/ppt/slideMasters/theme/theme1.xml" Id="Rf207dd07c3974b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e5c5597012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579994f0f4e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17d12165446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698c140c5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16c2053a0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7cabc17594c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69967f2e345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Nordli, Inkognitogata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