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6446823bf34e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3123635ed34e39"/>
  </p:sldMasterIdLst>
  <p:sldIdLst>
    <p:sldId xmlns:r="http://schemas.openxmlformats.org/officeDocument/2006/relationships" id="256" r:id="Rbe2302c4fdc449a8"/>
    <p:sldId xmlns:r="http://schemas.openxmlformats.org/officeDocument/2006/relationships" id="257" r:id="R225976b73f194152"/>
    <p:sldId xmlns:r="http://schemas.openxmlformats.org/officeDocument/2006/relationships" id="258" r:id="R89aeaf9dce964b45"/>
    <p:sldId xmlns:r="http://schemas.openxmlformats.org/officeDocument/2006/relationships" id="259" r:id="R121e4e8359f74519"/>
    <p:sldId xmlns:r="http://schemas.openxmlformats.org/officeDocument/2006/relationships" id="260" r:id="R86f01a98493d42f5"/>
    <p:sldId xmlns:r="http://schemas.openxmlformats.org/officeDocument/2006/relationships" id="261" r:id="Rd4058d3ee0ce42b7"/>
    <p:sldId xmlns:r="http://schemas.openxmlformats.org/officeDocument/2006/relationships" id="262" r:id="R2ca82b79c7704b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123635ed34e39" /><Relationship Type="http://schemas.openxmlformats.org/officeDocument/2006/relationships/slide" Target="/ppt/slides/slide1.xml" Id="Rbe2302c4fdc449a8" /><Relationship Type="http://schemas.openxmlformats.org/officeDocument/2006/relationships/slide" Target="/ppt/slides/slide2.xml" Id="R225976b73f194152" /><Relationship Type="http://schemas.openxmlformats.org/officeDocument/2006/relationships/slide" Target="/ppt/slides/slide3.xml" Id="R89aeaf9dce964b45" /><Relationship Type="http://schemas.openxmlformats.org/officeDocument/2006/relationships/slide" Target="/ppt/slides/slide4.xml" Id="R121e4e8359f74519" /><Relationship Type="http://schemas.openxmlformats.org/officeDocument/2006/relationships/slide" Target="/ppt/slides/slide5.xml" Id="R86f01a98493d42f5" /><Relationship Type="http://schemas.openxmlformats.org/officeDocument/2006/relationships/slide" Target="/ppt/slides/slide6.xml" Id="Rd4058d3ee0ce42b7" /><Relationship Type="http://schemas.openxmlformats.org/officeDocument/2006/relationships/slide" Target="/ppt/slides/slide7.xml" Id="R2ca82b79c7704b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d6995e93f4f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cd86e23c24adf" /><Relationship Type="http://schemas.openxmlformats.org/officeDocument/2006/relationships/theme" Target="/ppt/slideMasters/theme/theme1.xml" Id="R0047f73c90d74e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7cd86e23c24a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a5170b65146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7c0ef20f541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1908c28824c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a91f9412a40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146a0624f44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f4dd8eac94b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ffe5c93d64b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SNEKVIK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47 505 821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69 105 500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EILIS EIENDOM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ESIKO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N-HOLDING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891 729 472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