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db3481f85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978e34c4c4b65"/>
  </p:sldMasterIdLst>
  <p:sldIdLst>
    <p:sldId xmlns:r="http://schemas.openxmlformats.org/officeDocument/2006/relationships" id="256" r:id="Rc9f12b67b5494863"/>
    <p:sldId xmlns:r="http://schemas.openxmlformats.org/officeDocument/2006/relationships" id="257" r:id="R50c5b07952c94136"/>
    <p:sldId xmlns:r="http://schemas.openxmlformats.org/officeDocument/2006/relationships" id="258" r:id="R4b547e66f3854be6"/>
    <p:sldId xmlns:r="http://schemas.openxmlformats.org/officeDocument/2006/relationships" id="259" r:id="R49db1de82f7146fe"/>
    <p:sldId xmlns:r="http://schemas.openxmlformats.org/officeDocument/2006/relationships" id="260" r:id="Rcdba5a6757e84927"/>
    <p:sldId xmlns:r="http://schemas.openxmlformats.org/officeDocument/2006/relationships" id="261" r:id="R235761f6a1c645db"/>
    <p:sldId xmlns:r="http://schemas.openxmlformats.org/officeDocument/2006/relationships" id="262" r:id="R48489116750e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978e34c4c4b65" /><Relationship Type="http://schemas.openxmlformats.org/officeDocument/2006/relationships/slide" Target="/ppt/slides/slide1.xml" Id="Rc9f12b67b5494863" /><Relationship Type="http://schemas.openxmlformats.org/officeDocument/2006/relationships/slide" Target="/ppt/slides/slide2.xml" Id="R50c5b07952c94136" /><Relationship Type="http://schemas.openxmlformats.org/officeDocument/2006/relationships/slide" Target="/ppt/slides/slide3.xml" Id="R4b547e66f3854be6" /><Relationship Type="http://schemas.openxmlformats.org/officeDocument/2006/relationships/slide" Target="/ppt/slides/slide4.xml" Id="R49db1de82f7146fe" /><Relationship Type="http://schemas.openxmlformats.org/officeDocument/2006/relationships/slide" Target="/ppt/slides/slide5.xml" Id="Rcdba5a6757e84927" /><Relationship Type="http://schemas.openxmlformats.org/officeDocument/2006/relationships/slide" Target="/ppt/slides/slide6.xml" Id="R235761f6a1c645db" /><Relationship Type="http://schemas.openxmlformats.org/officeDocument/2006/relationships/slide" Target="/ppt/slides/slide7.xml" Id="R48489116750e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069de4bda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c747bd9942d9" /><Relationship Type="http://schemas.openxmlformats.org/officeDocument/2006/relationships/theme" Target="/ppt/slideMasters/theme/theme1.xml" Id="R1d4cff376970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7c747bd99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5d53d415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e9a1c599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4dc5b741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6089b67e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ceabed3b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d16591d5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9b2c58ae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