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b2a6e7499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57b735756455c"/>
  </p:sldMasterIdLst>
  <p:sldIdLst>
    <p:sldId xmlns:r="http://schemas.openxmlformats.org/officeDocument/2006/relationships" id="256" r:id="R460b57b6e33649a3"/>
    <p:sldId xmlns:r="http://schemas.openxmlformats.org/officeDocument/2006/relationships" id="257" r:id="Rb13dfca28d454872"/>
    <p:sldId xmlns:r="http://schemas.openxmlformats.org/officeDocument/2006/relationships" id="258" r:id="R4656391eb9464ac4"/>
    <p:sldId xmlns:r="http://schemas.openxmlformats.org/officeDocument/2006/relationships" id="259" r:id="Re26b6ee53ed54973"/>
    <p:sldId xmlns:r="http://schemas.openxmlformats.org/officeDocument/2006/relationships" id="260" r:id="Rbe9a71a66ad6423d"/>
    <p:sldId xmlns:r="http://schemas.openxmlformats.org/officeDocument/2006/relationships" id="261" r:id="R7b229f7aa6fb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57b735756455c" /><Relationship Type="http://schemas.openxmlformats.org/officeDocument/2006/relationships/slide" Target="/ppt/slides/slide1.xml" Id="R460b57b6e33649a3" /><Relationship Type="http://schemas.openxmlformats.org/officeDocument/2006/relationships/slide" Target="/ppt/slides/slide2.xml" Id="Rb13dfca28d454872" /><Relationship Type="http://schemas.openxmlformats.org/officeDocument/2006/relationships/slide" Target="/ppt/slides/slide3.xml" Id="R4656391eb9464ac4" /><Relationship Type="http://schemas.openxmlformats.org/officeDocument/2006/relationships/slide" Target="/ppt/slides/slide4.xml" Id="Re26b6ee53ed54973" /><Relationship Type="http://schemas.openxmlformats.org/officeDocument/2006/relationships/slide" Target="/ppt/slides/slide5.xml" Id="Rbe9a71a66ad6423d" /><Relationship Type="http://schemas.openxmlformats.org/officeDocument/2006/relationships/slide" Target="/ppt/slides/slide6.xml" Id="R7b229f7aa6fb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28a55133b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b09c576c64844" /><Relationship Type="http://schemas.openxmlformats.org/officeDocument/2006/relationships/theme" Target="/ppt/slideMasters/theme/theme1.xml" Id="R3aa0e9235224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cb09c576c6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55b4f248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189e2fd6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8a6b966b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54bc31fa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c84dba17d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29c8a0fe9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