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b2b3740e744d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99216b647e432f"/>
  </p:sldMasterIdLst>
  <p:sldIdLst>
    <p:sldId xmlns:r="http://schemas.openxmlformats.org/officeDocument/2006/relationships" id="256" r:id="R684c4c1621e1492c"/>
    <p:sldId xmlns:r="http://schemas.openxmlformats.org/officeDocument/2006/relationships" id="257" r:id="Rb4f8faff2f734489"/>
    <p:sldId xmlns:r="http://schemas.openxmlformats.org/officeDocument/2006/relationships" id="258" r:id="R3329f60cc88b4812"/>
    <p:sldId xmlns:r="http://schemas.openxmlformats.org/officeDocument/2006/relationships" id="259" r:id="Re41224d82f1843b2"/>
    <p:sldId xmlns:r="http://schemas.openxmlformats.org/officeDocument/2006/relationships" id="260" r:id="R3714f57774014a40"/>
    <p:sldId xmlns:r="http://schemas.openxmlformats.org/officeDocument/2006/relationships" id="261" r:id="R40761a4ea3564ffe"/>
    <p:sldId xmlns:r="http://schemas.openxmlformats.org/officeDocument/2006/relationships" id="262" r:id="Reb5824ae5c524c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9216b647e432f" /><Relationship Type="http://schemas.openxmlformats.org/officeDocument/2006/relationships/slide" Target="/ppt/slides/slide1.xml" Id="R684c4c1621e1492c" /><Relationship Type="http://schemas.openxmlformats.org/officeDocument/2006/relationships/slide" Target="/ppt/slides/slide2.xml" Id="Rb4f8faff2f734489" /><Relationship Type="http://schemas.openxmlformats.org/officeDocument/2006/relationships/slide" Target="/ppt/slides/slide3.xml" Id="R3329f60cc88b4812" /><Relationship Type="http://schemas.openxmlformats.org/officeDocument/2006/relationships/slide" Target="/ppt/slides/slide4.xml" Id="Re41224d82f1843b2" /><Relationship Type="http://schemas.openxmlformats.org/officeDocument/2006/relationships/slide" Target="/ppt/slides/slide5.xml" Id="R3714f57774014a40" /><Relationship Type="http://schemas.openxmlformats.org/officeDocument/2006/relationships/slide" Target="/ppt/slides/slide6.xml" Id="R40761a4ea3564ffe" /><Relationship Type="http://schemas.openxmlformats.org/officeDocument/2006/relationships/slide" Target="/ppt/slides/slide7.xml" Id="Reb5824ae5c524c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c221a2df1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76b0ad994440b" /><Relationship Type="http://schemas.openxmlformats.org/officeDocument/2006/relationships/theme" Target="/ppt/slideMasters/theme/theme1.xml" Id="R754933cf0d8f4c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276b0ad994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4b0393d04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751c880884b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b785b0f364c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0b499cc0f49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0167abd1649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6bb9732ef44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0bbfe451c4e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HOLDING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3 254 250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4 932 340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5 948 319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EWALD TOBIASSEN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891 590 482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