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e1d092b679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85a528f434b65"/>
  </p:sldMasterIdLst>
  <p:sldIdLst>
    <p:sldId xmlns:r="http://schemas.openxmlformats.org/officeDocument/2006/relationships" id="256" r:id="R64cf94c396b74682"/>
    <p:sldId xmlns:r="http://schemas.openxmlformats.org/officeDocument/2006/relationships" id="257" r:id="Reef654e00dce41b3"/>
    <p:sldId xmlns:r="http://schemas.openxmlformats.org/officeDocument/2006/relationships" id="258" r:id="Rd21701de45f04ac6"/>
    <p:sldId xmlns:r="http://schemas.openxmlformats.org/officeDocument/2006/relationships" id="259" r:id="R4e3a16e7ee884459"/>
    <p:sldId xmlns:r="http://schemas.openxmlformats.org/officeDocument/2006/relationships" id="260" r:id="R06699a671bc94ee8"/>
    <p:sldId xmlns:r="http://schemas.openxmlformats.org/officeDocument/2006/relationships" id="261" r:id="Rdb43c68eb2aa47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85a528f434b65" /><Relationship Type="http://schemas.openxmlformats.org/officeDocument/2006/relationships/slide" Target="/ppt/slides/slide1.xml" Id="R64cf94c396b74682" /><Relationship Type="http://schemas.openxmlformats.org/officeDocument/2006/relationships/slide" Target="/ppt/slides/slide2.xml" Id="Reef654e00dce41b3" /><Relationship Type="http://schemas.openxmlformats.org/officeDocument/2006/relationships/slide" Target="/ppt/slides/slide3.xml" Id="Rd21701de45f04ac6" /><Relationship Type="http://schemas.openxmlformats.org/officeDocument/2006/relationships/slide" Target="/ppt/slides/slide4.xml" Id="R4e3a16e7ee884459" /><Relationship Type="http://schemas.openxmlformats.org/officeDocument/2006/relationships/slide" Target="/ppt/slides/slide5.xml" Id="R06699a671bc94ee8" /><Relationship Type="http://schemas.openxmlformats.org/officeDocument/2006/relationships/slide" Target="/ppt/slides/slide6.xml" Id="Rdb43c68eb2aa47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83bbba6e94e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caa319cf1453d" /><Relationship Type="http://schemas.openxmlformats.org/officeDocument/2006/relationships/theme" Target="/ppt/slideMasters/theme/theme1.xml" Id="R05639c4a4ba94d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dcaa319cf145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b282c2f8e4b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6738f8ba342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5ca614951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4e2566c2d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4fc041cd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35dd9259944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TOBIASSEN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891 590 482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