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ade78a814043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1b7f7828b44fc4"/>
  </p:sldMasterIdLst>
  <p:sldIdLst>
    <p:sldId xmlns:r="http://schemas.openxmlformats.org/officeDocument/2006/relationships" id="256" r:id="R20e4326a65404bfb"/>
    <p:sldId xmlns:r="http://schemas.openxmlformats.org/officeDocument/2006/relationships" id="257" r:id="R0456927bb8cb429a"/>
    <p:sldId xmlns:r="http://schemas.openxmlformats.org/officeDocument/2006/relationships" id="258" r:id="R64fe1e2d40254f09"/>
    <p:sldId xmlns:r="http://schemas.openxmlformats.org/officeDocument/2006/relationships" id="259" r:id="Rf12a374e949a4db8"/>
    <p:sldId xmlns:r="http://schemas.openxmlformats.org/officeDocument/2006/relationships" id="260" r:id="Re8b2f7e28fa74a45"/>
    <p:sldId xmlns:r="http://schemas.openxmlformats.org/officeDocument/2006/relationships" id="261" r:id="R86ebc1b824e8409b"/>
    <p:sldId xmlns:r="http://schemas.openxmlformats.org/officeDocument/2006/relationships" id="262" r:id="R2885cd3a9fd242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1b7f7828b44fc4" /><Relationship Type="http://schemas.openxmlformats.org/officeDocument/2006/relationships/slide" Target="/ppt/slides/slide1.xml" Id="R20e4326a65404bfb" /><Relationship Type="http://schemas.openxmlformats.org/officeDocument/2006/relationships/slide" Target="/ppt/slides/slide2.xml" Id="R0456927bb8cb429a" /><Relationship Type="http://schemas.openxmlformats.org/officeDocument/2006/relationships/slide" Target="/ppt/slides/slide3.xml" Id="R64fe1e2d40254f09" /><Relationship Type="http://schemas.openxmlformats.org/officeDocument/2006/relationships/slide" Target="/ppt/slides/slide4.xml" Id="Rf12a374e949a4db8" /><Relationship Type="http://schemas.openxmlformats.org/officeDocument/2006/relationships/slide" Target="/ppt/slides/slide5.xml" Id="Re8b2f7e28fa74a45" /><Relationship Type="http://schemas.openxmlformats.org/officeDocument/2006/relationships/slide" Target="/ppt/slides/slide6.xml" Id="R86ebc1b824e8409b" /><Relationship Type="http://schemas.openxmlformats.org/officeDocument/2006/relationships/slide" Target="/ppt/slides/slide7.xml" Id="R2885cd3a9fd242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db67e60b124e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fc11588d5447d" /><Relationship Type="http://schemas.openxmlformats.org/officeDocument/2006/relationships/theme" Target="/ppt/slideMasters/theme/theme1.xml" Id="R44b67f55ccf247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0fc11588d544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bcb94c7d84f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1172e7fe44b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e8e83a39d40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fc072e23945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a0e4e6f104f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07658359147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e098ca64a4a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STEGG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STEGG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−27 968 863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−31 780 938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27 039 379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107 541 136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EGEBERG FERDINAND WESTYE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HESBØL OLE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LOEWE ALEXANDER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891 513 402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STEGG EIENDOM AS</a:t>
            </a:r>
          </a:p>
        </p:txBody>
      </p:sp>
    </p:spTree>
  </p:cSld>
  <p:clrMapOvr>
    <a:masterClrMapping xmlns:a="http://schemas.openxmlformats.org/drawingml/2006/main"/>
  </p:clrMapOvr>
</p:sld>
</file>