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467bb68b9143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c788d322854a6a"/>
  </p:sldMasterIdLst>
  <p:sldIdLst>
    <p:sldId xmlns:r="http://schemas.openxmlformats.org/officeDocument/2006/relationships" id="256" r:id="R3ffcff5b168249f9"/>
    <p:sldId xmlns:r="http://schemas.openxmlformats.org/officeDocument/2006/relationships" id="257" r:id="R465124d504fd42ec"/>
    <p:sldId xmlns:r="http://schemas.openxmlformats.org/officeDocument/2006/relationships" id="258" r:id="Refda107428b842f8"/>
    <p:sldId xmlns:r="http://schemas.openxmlformats.org/officeDocument/2006/relationships" id="259" r:id="Rca67b8169e574db7"/>
    <p:sldId xmlns:r="http://schemas.openxmlformats.org/officeDocument/2006/relationships" id="260" r:id="R8a427a082f1f451c"/>
    <p:sldId xmlns:r="http://schemas.openxmlformats.org/officeDocument/2006/relationships" id="261" r:id="R24fbc84a12934ff2"/>
    <p:sldId xmlns:r="http://schemas.openxmlformats.org/officeDocument/2006/relationships" id="262" r:id="R57df8f6838594d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c788d322854a6a" /><Relationship Type="http://schemas.openxmlformats.org/officeDocument/2006/relationships/slide" Target="/ppt/slides/slide1.xml" Id="R3ffcff5b168249f9" /><Relationship Type="http://schemas.openxmlformats.org/officeDocument/2006/relationships/slide" Target="/ppt/slides/slide2.xml" Id="R465124d504fd42ec" /><Relationship Type="http://schemas.openxmlformats.org/officeDocument/2006/relationships/slide" Target="/ppt/slides/slide3.xml" Id="Refda107428b842f8" /><Relationship Type="http://schemas.openxmlformats.org/officeDocument/2006/relationships/slide" Target="/ppt/slides/slide4.xml" Id="Rca67b8169e574db7" /><Relationship Type="http://schemas.openxmlformats.org/officeDocument/2006/relationships/slide" Target="/ppt/slides/slide5.xml" Id="R8a427a082f1f451c" /><Relationship Type="http://schemas.openxmlformats.org/officeDocument/2006/relationships/slide" Target="/ppt/slides/slide6.xml" Id="R24fbc84a12934ff2" /><Relationship Type="http://schemas.openxmlformats.org/officeDocument/2006/relationships/slide" Target="/ppt/slides/slide7.xml" Id="R57df8f6838594d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f0c0a9108842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1c896183cb4d24" /><Relationship Type="http://schemas.openxmlformats.org/officeDocument/2006/relationships/theme" Target="/ppt/slideMasters/theme/theme1.xml" Id="Rede074b880c241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1c896183cb4d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3b9483b1e342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40b128a7314e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d4ebb9609b411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043422d0ec42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3c02abd9df4e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76ca48165e45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a19c9968441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MAMAX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MAMAX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MAMAX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MAMAX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MAMAX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MAMAX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6 299 469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6 281 090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6 001 188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32 567 235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34 239 792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MAMAX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HELGE AASEN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MAMAX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Nordseterstien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890 836 372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MAMAX INVEST AS</a:t>
            </a:r>
          </a:p>
        </p:txBody>
      </p:sp>
    </p:spTree>
  </p:cSld>
  <p:clrMapOvr>
    <a:masterClrMapping xmlns:a="http://schemas.openxmlformats.org/drawingml/2006/main"/>
  </p:clrMapOvr>
</p:sld>
</file>