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adc310b49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6744646064e12"/>
  </p:sldMasterIdLst>
  <p:sldIdLst>
    <p:sldId xmlns:r="http://schemas.openxmlformats.org/officeDocument/2006/relationships" id="256" r:id="Rf445ec85c70f4900"/>
    <p:sldId xmlns:r="http://schemas.openxmlformats.org/officeDocument/2006/relationships" id="257" r:id="Rf279ef41b1934617"/>
    <p:sldId xmlns:r="http://schemas.openxmlformats.org/officeDocument/2006/relationships" id="258" r:id="R458aa718da7343d8"/>
    <p:sldId xmlns:r="http://schemas.openxmlformats.org/officeDocument/2006/relationships" id="259" r:id="Rb5a4b78a1f8345e0"/>
    <p:sldId xmlns:r="http://schemas.openxmlformats.org/officeDocument/2006/relationships" id="260" r:id="R68800da68a7e444b"/>
    <p:sldId xmlns:r="http://schemas.openxmlformats.org/officeDocument/2006/relationships" id="261" r:id="Rc4d2fa0fcc1943d2"/>
    <p:sldId xmlns:r="http://schemas.openxmlformats.org/officeDocument/2006/relationships" id="262" r:id="R7693feaad443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6744646064e12" /><Relationship Type="http://schemas.openxmlformats.org/officeDocument/2006/relationships/slide" Target="/ppt/slides/slide1.xml" Id="Rf445ec85c70f4900" /><Relationship Type="http://schemas.openxmlformats.org/officeDocument/2006/relationships/slide" Target="/ppt/slides/slide2.xml" Id="Rf279ef41b1934617" /><Relationship Type="http://schemas.openxmlformats.org/officeDocument/2006/relationships/slide" Target="/ppt/slides/slide3.xml" Id="R458aa718da7343d8" /><Relationship Type="http://schemas.openxmlformats.org/officeDocument/2006/relationships/slide" Target="/ppt/slides/slide4.xml" Id="Rb5a4b78a1f8345e0" /><Relationship Type="http://schemas.openxmlformats.org/officeDocument/2006/relationships/slide" Target="/ppt/slides/slide5.xml" Id="R68800da68a7e444b" /><Relationship Type="http://schemas.openxmlformats.org/officeDocument/2006/relationships/slide" Target="/ppt/slides/slide6.xml" Id="Rc4d2fa0fcc1943d2" /><Relationship Type="http://schemas.openxmlformats.org/officeDocument/2006/relationships/slide" Target="/ppt/slides/slide7.xml" Id="R7693feaad443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ebf4b2548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0bfa4607488b" /><Relationship Type="http://schemas.openxmlformats.org/officeDocument/2006/relationships/theme" Target="/ppt/slideMasters/theme/theme1.xml" Id="R125b7eb163f0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a0bfa4607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399c9868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625f765b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6f74dddb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ab9c78d0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82bcb3ea0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bcc04ad7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30672705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