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e68e8bff2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b9e473381413f"/>
  </p:sldMasterIdLst>
  <p:sldIdLst>
    <p:sldId xmlns:r="http://schemas.openxmlformats.org/officeDocument/2006/relationships" id="256" r:id="R39fe03f57af8457d"/>
    <p:sldId xmlns:r="http://schemas.openxmlformats.org/officeDocument/2006/relationships" id="257" r:id="R747a49c96ddd480f"/>
    <p:sldId xmlns:r="http://schemas.openxmlformats.org/officeDocument/2006/relationships" id="258" r:id="R904ac72013594892"/>
    <p:sldId xmlns:r="http://schemas.openxmlformats.org/officeDocument/2006/relationships" id="259" r:id="R2ff32ac7d9cc4e4b"/>
    <p:sldId xmlns:r="http://schemas.openxmlformats.org/officeDocument/2006/relationships" id="260" r:id="R3be2b10a74954945"/>
    <p:sldId xmlns:r="http://schemas.openxmlformats.org/officeDocument/2006/relationships" id="261" r:id="Rd9a89c7b148f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b9e473381413f" /><Relationship Type="http://schemas.openxmlformats.org/officeDocument/2006/relationships/slide" Target="/ppt/slides/slide1.xml" Id="R39fe03f57af8457d" /><Relationship Type="http://schemas.openxmlformats.org/officeDocument/2006/relationships/slide" Target="/ppt/slides/slide2.xml" Id="R747a49c96ddd480f" /><Relationship Type="http://schemas.openxmlformats.org/officeDocument/2006/relationships/slide" Target="/ppt/slides/slide3.xml" Id="R904ac72013594892" /><Relationship Type="http://schemas.openxmlformats.org/officeDocument/2006/relationships/slide" Target="/ppt/slides/slide4.xml" Id="R2ff32ac7d9cc4e4b" /><Relationship Type="http://schemas.openxmlformats.org/officeDocument/2006/relationships/slide" Target="/ppt/slides/slide5.xml" Id="R3be2b10a74954945" /><Relationship Type="http://schemas.openxmlformats.org/officeDocument/2006/relationships/slide" Target="/ppt/slides/slide6.xml" Id="Rd9a89c7b148f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87738efaa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fe4731a740a6" /><Relationship Type="http://schemas.openxmlformats.org/officeDocument/2006/relationships/theme" Target="/ppt/slideMasters/theme/theme1.xml" Id="R2402a5a002ed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1fe4731a7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67d626ee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15db35185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a59b7af0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680c677d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ac8f8f74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bec8b844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