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94bdaf64b9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d5c673f43940c4"/>
  </p:sldMasterIdLst>
  <p:sldIdLst>
    <p:sldId xmlns:r="http://schemas.openxmlformats.org/officeDocument/2006/relationships" id="256" r:id="R2c95fc42279c4850"/>
    <p:sldId xmlns:r="http://schemas.openxmlformats.org/officeDocument/2006/relationships" id="257" r:id="R732d767c378542be"/>
    <p:sldId xmlns:r="http://schemas.openxmlformats.org/officeDocument/2006/relationships" id="258" r:id="R81318be128e04b7c"/>
    <p:sldId xmlns:r="http://schemas.openxmlformats.org/officeDocument/2006/relationships" id="259" r:id="R8b62f1833159414f"/>
    <p:sldId xmlns:r="http://schemas.openxmlformats.org/officeDocument/2006/relationships" id="260" r:id="R2361be818dfd4142"/>
    <p:sldId xmlns:r="http://schemas.openxmlformats.org/officeDocument/2006/relationships" id="261" r:id="R278ab281f8c24313"/>
    <p:sldId xmlns:r="http://schemas.openxmlformats.org/officeDocument/2006/relationships" id="262" r:id="Reff4c1a00b93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5c673f43940c4" /><Relationship Type="http://schemas.openxmlformats.org/officeDocument/2006/relationships/slide" Target="/ppt/slides/slide1.xml" Id="R2c95fc42279c4850" /><Relationship Type="http://schemas.openxmlformats.org/officeDocument/2006/relationships/slide" Target="/ppt/slides/slide2.xml" Id="R732d767c378542be" /><Relationship Type="http://schemas.openxmlformats.org/officeDocument/2006/relationships/slide" Target="/ppt/slides/slide3.xml" Id="R81318be128e04b7c" /><Relationship Type="http://schemas.openxmlformats.org/officeDocument/2006/relationships/slide" Target="/ppt/slides/slide4.xml" Id="R8b62f1833159414f" /><Relationship Type="http://schemas.openxmlformats.org/officeDocument/2006/relationships/slide" Target="/ppt/slides/slide5.xml" Id="R2361be818dfd4142" /><Relationship Type="http://schemas.openxmlformats.org/officeDocument/2006/relationships/slide" Target="/ppt/slides/slide6.xml" Id="R278ab281f8c24313" /><Relationship Type="http://schemas.openxmlformats.org/officeDocument/2006/relationships/slide" Target="/ppt/slides/slide7.xml" Id="Reff4c1a00b93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c2ed8472749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e9e814f2c4ff6" /><Relationship Type="http://schemas.openxmlformats.org/officeDocument/2006/relationships/theme" Target="/ppt/slideMasters/theme/theme1.xml" Id="R7d526f07d98a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0e9e814f2c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40ac08d69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27f03478b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ada23b0dd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7580c81a0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7d0cc72a145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f6d33b86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b7a4ffbdd4f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94 818 870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30 466 444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