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6faf2255e541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d8d839e93498d"/>
  </p:sldMasterIdLst>
  <p:sldIdLst>
    <p:sldId xmlns:r="http://schemas.openxmlformats.org/officeDocument/2006/relationships" id="256" r:id="R3d5b7e379c8d4b68"/>
    <p:sldId xmlns:r="http://schemas.openxmlformats.org/officeDocument/2006/relationships" id="257" r:id="R7c97fa12ba1045e4"/>
    <p:sldId xmlns:r="http://schemas.openxmlformats.org/officeDocument/2006/relationships" id="258" r:id="R3e262a2bfdbc4adb"/>
    <p:sldId xmlns:r="http://schemas.openxmlformats.org/officeDocument/2006/relationships" id="259" r:id="R4ed56ef1c97445e9"/>
    <p:sldId xmlns:r="http://schemas.openxmlformats.org/officeDocument/2006/relationships" id="260" r:id="R02c4e2faf25f403e"/>
    <p:sldId xmlns:r="http://schemas.openxmlformats.org/officeDocument/2006/relationships" id="261" r:id="Rcd5115a245024f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d8d839e93498d" /><Relationship Type="http://schemas.openxmlformats.org/officeDocument/2006/relationships/slide" Target="/ppt/slides/slide1.xml" Id="R3d5b7e379c8d4b68" /><Relationship Type="http://schemas.openxmlformats.org/officeDocument/2006/relationships/slide" Target="/ppt/slides/slide2.xml" Id="R7c97fa12ba1045e4" /><Relationship Type="http://schemas.openxmlformats.org/officeDocument/2006/relationships/slide" Target="/ppt/slides/slide3.xml" Id="R3e262a2bfdbc4adb" /><Relationship Type="http://schemas.openxmlformats.org/officeDocument/2006/relationships/slide" Target="/ppt/slides/slide4.xml" Id="R4ed56ef1c97445e9" /><Relationship Type="http://schemas.openxmlformats.org/officeDocument/2006/relationships/slide" Target="/ppt/slides/slide5.xml" Id="R02c4e2faf25f403e" /><Relationship Type="http://schemas.openxmlformats.org/officeDocument/2006/relationships/slide" Target="/ppt/slides/slide6.xml" Id="Rcd5115a245024f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45ac1f040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c995afec6487b" /><Relationship Type="http://schemas.openxmlformats.org/officeDocument/2006/relationships/theme" Target="/ppt/slideMasters/theme/theme1.xml" Id="R7f9768c5bc7b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1c995afec648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9c370a3034b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68951491845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15a376ffb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247b0f75a41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375a7523745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0dae9c0e048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FORMUE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forretningsforsel@formue.no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www.formue.no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889 990 082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ACCOUNTING AS</a:t>
            </a:r>
          </a:p>
        </p:txBody>
      </p:sp>
    </p:spTree>
  </p:cSld>
  <p:clrMapOvr>
    <a:masterClrMapping xmlns:a="http://schemas.openxmlformats.org/drawingml/2006/main"/>
  </p:clrMapOvr>
</p:sld>
</file>