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3d61505ac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8ed73e72a4904"/>
  </p:sldMasterIdLst>
  <p:sldIdLst>
    <p:sldId xmlns:r="http://schemas.openxmlformats.org/officeDocument/2006/relationships" id="256" r:id="Rc77e01f44ac84f20"/>
    <p:sldId xmlns:r="http://schemas.openxmlformats.org/officeDocument/2006/relationships" id="257" r:id="R0084a70624bf4563"/>
    <p:sldId xmlns:r="http://schemas.openxmlformats.org/officeDocument/2006/relationships" id="258" r:id="R1cc9abe660b741f9"/>
    <p:sldId xmlns:r="http://schemas.openxmlformats.org/officeDocument/2006/relationships" id="259" r:id="R7900fc59e74c4c50"/>
    <p:sldId xmlns:r="http://schemas.openxmlformats.org/officeDocument/2006/relationships" id="260" r:id="Rfade38d89baf4d7d"/>
    <p:sldId xmlns:r="http://schemas.openxmlformats.org/officeDocument/2006/relationships" id="261" r:id="R9457fb6a8136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8ed73e72a4904" /><Relationship Type="http://schemas.openxmlformats.org/officeDocument/2006/relationships/slide" Target="/ppt/slides/slide1.xml" Id="Rc77e01f44ac84f20" /><Relationship Type="http://schemas.openxmlformats.org/officeDocument/2006/relationships/slide" Target="/ppt/slides/slide2.xml" Id="R0084a70624bf4563" /><Relationship Type="http://schemas.openxmlformats.org/officeDocument/2006/relationships/slide" Target="/ppt/slides/slide3.xml" Id="R1cc9abe660b741f9" /><Relationship Type="http://schemas.openxmlformats.org/officeDocument/2006/relationships/slide" Target="/ppt/slides/slide4.xml" Id="R7900fc59e74c4c50" /><Relationship Type="http://schemas.openxmlformats.org/officeDocument/2006/relationships/slide" Target="/ppt/slides/slide5.xml" Id="Rfade38d89baf4d7d" /><Relationship Type="http://schemas.openxmlformats.org/officeDocument/2006/relationships/slide" Target="/ppt/slides/slide6.xml" Id="R9457fb6a8136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1c0de1dbf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a139b0e74b91" /><Relationship Type="http://schemas.openxmlformats.org/officeDocument/2006/relationships/theme" Target="/ppt/slideMasters/theme/theme1.xml" Id="Rebcfefe37e00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9a139b0e7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a534cfe6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0133b8ba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eca73058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333cc5a2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204255b9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bf3e8383f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889 981 172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