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03dad73e9a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d50b6544714f4b"/>
  </p:sldMasterIdLst>
  <p:sldIdLst>
    <p:sldId xmlns:r="http://schemas.openxmlformats.org/officeDocument/2006/relationships" id="256" r:id="R2c79523eda06458d"/>
    <p:sldId xmlns:r="http://schemas.openxmlformats.org/officeDocument/2006/relationships" id="257" r:id="R166c33baed564927"/>
    <p:sldId xmlns:r="http://schemas.openxmlformats.org/officeDocument/2006/relationships" id="258" r:id="R4082f56d01a147f4"/>
    <p:sldId xmlns:r="http://schemas.openxmlformats.org/officeDocument/2006/relationships" id="259" r:id="R3c6f740f80a945bd"/>
    <p:sldId xmlns:r="http://schemas.openxmlformats.org/officeDocument/2006/relationships" id="260" r:id="R6b0e50c4d7504d82"/>
    <p:sldId xmlns:r="http://schemas.openxmlformats.org/officeDocument/2006/relationships" id="261" r:id="R4ee633233c59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50b6544714f4b" /><Relationship Type="http://schemas.openxmlformats.org/officeDocument/2006/relationships/slide" Target="/ppt/slides/slide1.xml" Id="R2c79523eda06458d" /><Relationship Type="http://schemas.openxmlformats.org/officeDocument/2006/relationships/slide" Target="/ppt/slides/slide2.xml" Id="R166c33baed564927" /><Relationship Type="http://schemas.openxmlformats.org/officeDocument/2006/relationships/slide" Target="/ppt/slides/slide3.xml" Id="R4082f56d01a147f4" /><Relationship Type="http://schemas.openxmlformats.org/officeDocument/2006/relationships/slide" Target="/ppt/slides/slide4.xml" Id="R3c6f740f80a945bd" /><Relationship Type="http://schemas.openxmlformats.org/officeDocument/2006/relationships/slide" Target="/ppt/slides/slide5.xml" Id="R6b0e50c4d7504d82" /><Relationship Type="http://schemas.openxmlformats.org/officeDocument/2006/relationships/slide" Target="/ppt/slides/slide6.xml" Id="R4ee633233c59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3b25ccbc6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6db20649d4258" /><Relationship Type="http://schemas.openxmlformats.org/officeDocument/2006/relationships/theme" Target="/ppt/slideMasters/theme/theme1.xml" Id="R42ccb4c20c95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6db20649d42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4d5196a40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227d39117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0fc7e7989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9e6948af640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c994ed707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888e9b57d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01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889 981 172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