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b02a9316534d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41c094c83c4d21"/>
  </p:sldMasterIdLst>
  <p:sldIdLst>
    <p:sldId xmlns:r="http://schemas.openxmlformats.org/officeDocument/2006/relationships" id="256" r:id="R24e11ae6398b436a"/>
    <p:sldId xmlns:r="http://schemas.openxmlformats.org/officeDocument/2006/relationships" id="257" r:id="Ra7c66ff45d7246f4"/>
    <p:sldId xmlns:r="http://schemas.openxmlformats.org/officeDocument/2006/relationships" id="258" r:id="Ra445c4013ffd424b"/>
    <p:sldId xmlns:r="http://schemas.openxmlformats.org/officeDocument/2006/relationships" id="259" r:id="Rd2480825e62b4be4"/>
    <p:sldId xmlns:r="http://schemas.openxmlformats.org/officeDocument/2006/relationships" id="260" r:id="Rbe58ce3fe3cd4e08"/>
    <p:sldId xmlns:r="http://schemas.openxmlformats.org/officeDocument/2006/relationships" id="261" r:id="R8ba32b82fccb4b8f"/>
    <p:sldId xmlns:r="http://schemas.openxmlformats.org/officeDocument/2006/relationships" id="262" r:id="R33dffc1929a54e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1c094c83c4d21" /><Relationship Type="http://schemas.openxmlformats.org/officeDocument/2006/relationships/slide" Target="/ppt/slides/slide1.xml" Id="R24e11ae6398b436a" /><Relationship Type="http://schemas.openxmlformats.org/officeDocument/2006/relationships/slide" Target="/ppt/slides/slide2.xml" Id="Ra7c66ff45d7246f4" /><Relationship Type="http://schemas.openxmlformats.org/officeDocument/2006/relationships/slide" Target="/ppt/slides/slide3.xml" Id="Ra445c4013ffd424b" /><Relationship Type="http://schemas.openxmlformats.org/officeDocument/2006/relationships/slide" Target="/ppt/slides/slide4.xml" Id="Rd2480825e62b4be4" /><Relationship Type="http://schemas.openxmlformats.org/officeDocument/2006/relationships/slide" Target="/ppt/slides/slide5.xml" Id="Rbe58ce3fe3cd4e08" /><Relationship Type="http://schemas.openxmlformats.org/officeDocument/2006/relationships/slide" Target="/ppt/slides/slide6.xml" Id="R8ba32b82fccb4b8f" /><Relationship Type="http://schemas.openxmlformats.org/officeDocument/2006/relationships/slide" Target="/ppt/slides/slide7.xml" Id="R33dffc1929a54e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604e0bc5fc40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4aae439774086" /><Relationship Type="http://schemas.openxmlformats.org/officeDocument/2006/relationships/theme" Target="/ppt/slideMasters/theme/theme1.xml" Id="R3729520abad341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e4aae4397740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70a6361d7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98eb033e544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4f3e3b45f4d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6f3cc101343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9c8ba1d854e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d46b7f47945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76bc2bae47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NEXTOR AS ble etablert [år] og holder til i Hosle.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3 388 757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14 163 919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16 258 045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UTGÅRD TOR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Hosleveien 202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1362 Hosle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55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tor.utgard@online.no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889 582 162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NEXTOR AS</a:t>
            </a:r>
          </a:p>
        </p:txBody>
      </p:sp>
    </p:spTree>
  </p:cSld>
  <p:clrMapOvr>
    <a:masterClrMapping xmlns:a="http://schemas.openxmlformats.org/drawingml/2006/main"/>
  </p:clrMapOvr>
</p:sld>
</file>