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4d5e89d97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ffd3962734c71"/>
  </p:sldMasterIdLst>
  <p:sldIdLst>
    <p:sldId xmlns:r="http://schemas.openxmlformats.org/officeDocument/2006/relationships" id="256" r:id="R961cf71f7980457c"/>
    <p:sldId xmlns:r="http://schemas.openxmlformats.org/officeDocument/2006/relationships" id="257" r:id="Rd0ba1b466f7e4c6d"/>
    <p:sldId xmlns:r="http://schemas.openxmlformats.org/officeDocument/2006/relationships" id="258" r:id="R474b42c6b0af43ec"/>
    <p:sldId xmlns:r="http://schemas.openxmlformats.org/officeDocument/2006/relationships" id="259" r:id="R7544bcc6c14242b1"/>
    <p:sldId xmlns:r="http://schemas.openxmlformats.org/officeDocument/2006/relationships" id="260" r:id="Ra16b082c0a214565"/>
    <p:sldId xmlns:r="http://schemas.openxmlformats.org/officeDocument/2006/relationships" id="261" r:id="Ra39c5bd6f648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ffd3962734c71" /><Relationship Type="http://schemas.openxmlformats.org/officeDocument/2006/relationships/slide" Target="/ppt/slides/slide1.xml" Id="R961cf71f7980457c" /><Relationship Type="http://schemas.openxmlformats.org/officeDocument/2006/relationships/slide" Target="/ppt/slides/slide2.xml" Id="Rd0ba1b466f7e4c6d" /><Relationship Type="http://schemas.openxmlformats.org/officeDocument/2006/relationships/slide" Target="/ppt/slides/slide3.xml" Id="R474b42c6b0af43ec" /><Relationship Type="http://schemas.openxmlformats.org/officeDocument/2006/relationships/slide" Target="/ppt/slides/slide4.xml" Id="R7544bcc6c14242b1" /><Relationship Type="http://schemas.openxmlformats.org/officeDocument/2006/relationships/slide" Target="/ppt/slides/slide5.xml" Id="Ra16b082c0a214565" /><Relationship Type="http://schemas.openxmlformats.org/officeDocument/2006/relationships/slide" Target="/ppt/slides/slide6.xml" Id="Ra39c5bd6f648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fe2553e92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0f3e5e7b49a6" /><Relationship Type="http://schemas.openxmlformats.org/officeDocument/2006/relationships/theme" Target="/ppt/slideMasters/theme/theme1.xml" Id="R47e9b2110eab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00f3e5e7b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cb3b96cc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a355f324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25be7f54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bb823caf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6b7507dc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b0cca8c6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