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aae341352c48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b50c0f075a412a"/>
  </p:sldMasterIdLst>
  <p:sldIdLst>
    <p:sldId xmlns:r="http://schemas.openxmlformats.org/officeDocument/2006/relationships" id="256" r:id="R6e8dd7edb29a4480"/>
    <p:sldId xmlns:r="http://schemas.openxmlformats.org/officeDocument/2006/relationships" id="257" r:id="Rbed6f1b0046047c0"/>
    <p:sldId xmlns:r="http://schemas.openxmlformats.org/officeDocument/2006/relationships" id="258" r:id="R6aa132f246a94f5e"/>
    <p:sldId xmlns:r="http://schemas.openxmlformats.org/officeDocument/2006/relationships" id="259" r:id="R037de3855faa4b42"/>
    <p:sldId xmlns:r="http://schemas.openxmlformats.org/officeDocument/2006/relationships" id="260" r:id="R367936173f3c4569"/>
    <p:sldId xmlns:r="http://schemas.openxmlformats.org/officeDocument/2006/relationships" id="261" r:id="R53494a6533b44b33"/>
    <p:sldId xmlns:r="http://schemas.openxmlformats.org/officeDocument/2006/relationships" id="262" r:id="R2704f296847845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50c0f075a412a" /><Relationship Type="http://schemas.openxmlformats.org/officeDocument/2006/relationships/slide" Target="/ppt/slides/slide1.xml" Id="R6e8dd7edb29a4480" /><Relationship Type="http://schemas.openxmlformats.org/officeDocument/2006/relationships/slide" Target="/ppt/slides/slide2.xml" Id="Rbed6f1b0046047c0" /><Relationship Type="http://schemas.openxmlformats.org/officeDocument/2006/relationships/slide" Target="/ppt/slides/slide3.xml" Id="R6aa132f246a94f5e" /><Relationship Type="http://schemas.openxmlformats.org/officeDocument/2006/relationships/slide" Target="/ppt/slides/slide4.xml" Id="R037de3855faa4b42" /><Relationship Type="http://schemas.openxmlformats.org/officeDocument/2006/relationships/slide" Target="/ppt/slides/slide5.xml" Id="R367936173f3c4569" /><Relationship Type="http://schemas.openxmlformats.org/officeDocument/2006/relationships/slide" Target="/ppt/slides/slide6.xml" Id="R53494a6533b44b33" /><Relationship Type="http://schemas.openxmlformats.org/officeDocument/2006/relationships/slide" Target="/ppt/slides/slide7.xml" Id="R2704f296847845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f88f749af47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57d9ec44944ba" /><Relationship Type="http://schemas.openxmlformats.org/officeDocument/2006/relationships/theme" Target="/ppt/slideMasters/theme/theme1.xml" Id="Rab8c707dcd7d4e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57d9ec44944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5a6d32d5446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a12a3229741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53ccb3bb941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b8923ffe14b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2fff74f0e4e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9b325734d44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13094b80a41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5 257 158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56 898 270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57 185 082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AUNE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Egedius'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889 467 002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