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09fe2606bf41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74871cb74e4b49"/>
  </p:sldMasterIdLst>
  <p:sldIdLst>
    <p:sldId xmlns:r="http://schemas.openxmlformats.org/officeDocument/2006/relationships" id="256" r:id="Rc85f1bfaff4c42c2"/>
    <p:sldId xmlns:r="http://schemas.openxmlformats.org/officeDocument/2006/relationships" id="257" r:id="Rf802e7dea4f54110"/>
    <p:sldId xmlns:r="http://schemas.openxmlformats.org/officeDocument/2006/relationships" id="258" r:id="R3d10c87703974acb"/>
    <p:sldId xmlns:r="http://schemas.openxmlformats.org/officeDocument/2006/relationships" id="259" r:id="Rc61c13d36d6a45f0"/>
    <p:sldId xmlns:r="http://schemas.openxmlformats.org/officeDocument/2006/relationships" id="260" r:id="Rc896c288f86347b1"/>
    <p:sldId xmlns:r="http://schemas.openxmlformats.org/officeDocument/2006/relationships" id="261" r:id="R2f7fc3d7fbb04d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74871cb74e4b49" /><Relationship Type="http://schemas.openxmlformats.org/officeDocument/2006/relationships/slide" Target="/ppt/slides/slide1.xml" Id="Rc85f1bfaff4c42c2" /><Relationship Type="http://schemas.openxmlformats.org/officeDocument/2006/relationships/slide" Target="/ppt/slides/slide2.xml" Id="Rf802e7dea4f54110" /><Relationship Type="http://schemas.openxmlformats.org/officeDocument/2006/relationships/slide" Target="/ppt/slides/slide3.xml" Id="R3d10c87703974acb" /><Relationship Type="http://schemas.openxmlformats.org/officeDocument/2006/relationships/slide" Target="/ppt/slides/slide4.xml" Id="Rc61c13d36d6a45f0" /><Relationship Type="http://schemas.openxmlformats.org/officeDocument/2006/relationships/slide" Target="/ppt/slides/slide5.xml" Id="Rc896c288f86347b1" /><Relationship Type="http://schemas.openxmlformats.org/officeDocument/2006/relationships/slide" Target="/ppt/slides/slide6.xml" Id="R2f7fc3d7fbb04d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e36aa90a2f44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101963d764c43" /><Relationship Type="http://schemas.openxmlformats.org/officeDocument/2006/relationships/theme" Target="/ppt/slideMasters/theme/theme1.xml" Id="Rd01af10d402f45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6101963d764c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cd0d1716740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7fa9f41224c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dfb9f41894e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3dc6c57a245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18b0b2ae943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ff9a73cdd43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Halfdan Egedius'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889 467 002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COPA AS</a:t>
            </a:r>
          </a:p>
        </p:txBody>
      </p:sp>
    </p:spTree>
  </p:cSld>
  <p:clrMapOvr>
    <a:masterClrMapping xmlns:a="http://schemas.openxmlformats.org/drawingml/2006/main"/>
  </p:clrMapOvr>
</p:sld>
</file>