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3b2baab61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ce3d11bf347a2"/>
  </p:sldMasterIdLst>
  <p:sldIdLst>
    <p:sldId xmlns:r="http://schemas.openxmlformats.org/officeDocument/2006/relationships" id="256" r:id="R9cda61f811ac4c59"/>
    <p:sldId xmlns:r="http://schemas.openxmlformats.org/officeDocument/2006/relationships" id="257" r:id="R17bc763b864144eb"/>
    <p:sldId xmlns:r="http://schemas.openxmlformats.org/officeDocument/2006/relationships" id="258" r:id="Rc8ad7b9218e24c3f"/>
    <p:sldId xmlns:r="http://schemas.openxmlformats.org/officeDocument/2006/relationships" id="259" r:id="Rb2ab96db8aed431c"/>
    <p:sldId xmlns:r="http://schemas.openxmlformats.org/officeDocument/2006/relationships" id="260" r:id="R29d57880acea46ca"/>
    <p:sldId xmlns:r="http://schemas.openxmlformats.org/officeDocument/2006/relationships" id="261" r:id="Ra69f0c2025b94b1a"/>
    <p:sldId xmlns:r="http://schemas.openxmlformats.org/officeDocument/2006/relationships" id="262" r:id="R1ff88fdb5b79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ce3d11bf347a2" /><Relationship Type="http://schemas.openxmlformats.org/officeDocument/2006/relationships/slide" Target="/ppt/slides/slide1.xml" Id="R9cda61f811ac4c59" /><Relationship Type="http://schemas.openxmlformats.org/officeDocument/2006/relationships/slide" Target="/ppt/slides/slide2.xml" Id="R17bc763b864144eb" /><Relationship Type="http://schemas.openxmlformats.org/officeDocument/2006/relationships/slide" Target="/ppt/slides/slide3.xml" Id="Rc8ad7b9218e24c3f" /><Relationship Type="http://schemas.openxmlformats.org/officeDocument/2006/relationships/slide" Target="/ppt/slides/slide4.xml" Id="Rb2ab96db8aed431c" /><Relationship Type="http://schemas.openxmlformats.org/officeDocument/2006/relationships/slide" Target="/ppt/slides/slide5.xml" Id="R29d57880acea46ca" /><Relationship Type="http://schemas.openxmlformats.org/officeDocument/2006/relationships/slide" Target="/ppt/slides/slide6.xml" Id="Ra69f0c2025b94b1a" /><Relationship Type="http://schemas.openxmlformats.org/officeDocument/2006/relationships/slide" Target="/ppt/slides/slide7.xml" Id="R1ff88fdb5b79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aba8f7c8f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9c2e9b1f43b0" /><Relationship Type="http://schemas.openxmlformats.org/officeDocument/2006/relationships/theme" Target="/ppt/slideMasters/theme/theme1.xml" Id="R57494971bd04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29c2e9b1f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69a01e13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4698a92ea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bc18a813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71a3db283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2d764ca98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63cc56910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cf884ad649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