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5bfe84c5f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b865ac7be40a2"/>
  </p:sldMasterIdLst>
  <p:sldIdLst>
    <p:sldId xmlns:r="http://schemas.openxmlformats.org/officeDocument/2006/relationships" id="256" r:id="Rc1f89604b238491b"/>
    <p:sldId xmlns:r="http://schemas.openxmlformats.org/officeDocument/2006/relationships" id="257" r:id="R040a3a53d3fc4bbc"/>
    <p:sldId xmlns:r="http://schemas.openxmlformats.org/officeDocument/2006/relationships" id="258" r:id="R176edde0ebf648e7"/>
    <p:sldId xmlns:r="http://schemas.openxmlformats.org/officeDocument/2006/relationships" id="259" r:id="Rb1f5b8ea06044dab"/>
    <p:sldId xmlns:r="http://schemas.openxmlformats.org/officeDocument/2006/relationships" id="260" r:id="R7ea47989eb1b48b2"/>
    <p:sldId xmlns:r="http://schemas.openxmlformats.org/officeDocument/2006/relationships" id="261" r:id="R6067d8fd7f314161"/>
    <p:sldId xmlns:r="http://schemas.openxmlformats.org/officeDocument/2006/relationships" id="262" r:id="R6b309acac2af45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b865ac7be40a2" /><Relationship Type="http://schemas.openxmlformats.org/officeDocument/2006/relationships/slide" Target="/ppt/slides/slide1.xml" Id="Rc1f89604b238491b" /><Relationship Type="http://schemas.openxmlformats.org/officeDocument/2006/relationships/slide" Target="/ppt/slides/slide2.xml" Id="R040a3a53d3fc4bbc" /><Relationship Type="http://schemas.openxmlformats.org/officeDocument/2006/relationships/slide" Target="/ppt/slides/slide3.xml" Id="R176edde0ebf648e7" /><Relationship Type="http://schemas.openxmlformats.org/officeDocument/2006/relationships/slide" Target="/ppt/slides/slide4.xml" Id="Rb1f5b8ea06044dab" /><Relationship Type="http://schemas.openxmlformats.org/officeDocument/2006/relationships/slide" Target="/ppt/slides/slide5.xml" Id="R7ea47989eb1b48b2" /><Relationship Type="http://schemas.openxmlformats.org/officeDocument/2006/relationships/slide" Target="/ppt/slides/slide6.xml" Id="R6067d8fd7f314161" /><Relationship Type="http://schemas.openxmlformats.org/officeDocument/2006/relationships/slide" Target="/ppt/slides/slide7.xml" Id="R6b309acac2af45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fa2770d814a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2cc4856f4080" /><Relationship Type="http://schemas.openxmlformats.org/officeDocument/2006/relationships/theme" Target="/ppt/slideMasters/theme/theme1.xml" Id="R9c4695f01102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e2cc4856f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273a90a8b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130361ee241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fb3607987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2eb09619f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93c7d3c64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2f9460e91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e0a6f5c5c4e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98 373 229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481 156 065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511 801 299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889 304 472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