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3ef5fb1f9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febd646c74f67"/>
  </p:sldMasterIdLst>
  <p:sldIdLst>
    <p:sldId xmlns:r="http://schemas.openxmlformats.org/officeDocument/2006/relationships" id="256" r:id="R9b96bd701a5c4631"/>
    <p:sldId xmlns:r="http://schemas.openxmlformats.org/officeDocument/2006/relationships" id="257" r:id="Rbb9228c995de4e10"/>
    <p:sldId xmlns:r="http://schemas.openxmlformats.org/officeDocument/2006/relationships" id="258" r:id="R3c2ccc8a0f654ac7"/>
    <p:sldId xmlns:r="http://schemas.openxmlformats.org/officeDocument/2006/relationships" id="259" r:id="Reabbe6c4d2364b65"/>
    <p:sldId xmlns:r="http://schemas.openxmlformats.org/officeDocument/2006/relationships" id="260" r:id="R032b4a2eb1c247be"/>
    <p:sldId xmlns:r="http://schemas.openxmlformats.org/officeDocument/2006/relationships" id="261" r:id="R4d387800a8654af6"/>
    <p:sldId xmlns:r="http://schemas.openxmlformats.org/officeDocument/2006/relationships" id="262" r:id="Rcca7f38ab212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febd646c74f67" /><Relationship Type="http://schemas.openxmlformats.org/officeDocument/2006/relationships/slide" Target="/ppt/slides/slide1.xml" Id="R9b96bd701a5c4631" /><Relationship Type="http://schemas.openxmlformats.org/officeDocument/2006/relationships/slide" Target="/ppt/slides/slide2.xml" Id="Rbb9228c995de4e10" /><Relationship Type="http://schemas.openxmlformats.org/officeDocument/2006/relationships/slide" Target="/ppt/slides/slide3.xml" Id="R3c2ccc8a0f654ac7" /><Relationship Type="http://schemas.openxmlformats.org/officeDocument/2006/relationships/slide" Target="/ppt/slides/slide4.xml" Id="Reabbe6c4d2364b65" /><Relationship Type="http://schemas.openxmlformats.org/officeDocument/2006/relationships/slide" Target="/ppt/slides/slide5.xml" Id="R032b4a2eb1c247be" /><Relationship Type="http://schemas.openxmlformats.org/officeDocument/2006/relationships/slide" Target="/ppt/slides/slide6.xml" Id="R4d387800a8654af6" /><Relationship Type="http://schemas.openxmlformats.org/officeDocument/2006/relationships/slide" Target="/ppt/slides/slide7.xml" Id="Rcca7f38ab212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731a8d8ae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f69e0bff4669" /><Relationship Type="http://schemas.openxmlformats.org/officeDocument/2006/relationships/theme" Target="/ppt/slideMasters/theme/theme1.xml" Id="R3aa3a206fffe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8f69e0bff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96aecb27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4e1ca2fc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2ba20214f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f71d4006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a91b36b45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62a67227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0dfc7dc3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