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d0b6538f8c41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8c68023c7b4693"/>
  </p:sldMasterIdLst>
  <p:sldIdLst>
    <p:sldId xmlns:r="http://schemas.openxmlformats.org/officeDocument/2006/relationships" id="256" r:id="Rd78496703320409b"/>
    <p:sldId xmlns:r="http://schemas.openxmlformats.org/officeDocument/2006/relationships" id="257" r:id="Rb2e4eabee7064c02"/>
    <p:sldId xmlns:r="http://schemas.openxmlformats.org/officeDocument/2006/relationships" id="258" r:id="R64f89ca2627f41dc"/>
    <p:sldId xmlns:r="http://schemas.openxmlformats.org/officeDocument/2006/relationships" id="259" r:id="Rf7a5bb22be61430b"/>
    <p:sldId xmlns:r="http://schemas.openxmlformats.org/officeDocument/2006/relationships" id="260" r:id="R7742cbc199dc4c72"/>
    <p:sldId xmlns:r="http://schemas.openxmlformats.org/officeDocument/2006/relationships" id="261" r:id="R574c2a021d644a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8c68023c7b4693" /><Relationship Type="http://schemas.openxmlformats.org/officeDocument/2006/relationships/slide" Target="/ppt/slides/slide1.xml" Id="Rd78496703320409b" /><Relationship Type="http://schemas.openxmlformats.org/officeDocument/2006/relationships/slide" Target="/ppt/slides/slide2.xml" Id="Rb2e4eabee7064c02" /><Relationship Type="http://schemas.openxmlformats.org/officeDocument/2006/relationships/slide" Target="/ppt/slides/slide3.xml" Id="R64f89ca2627f41dc" /><Relationship Type="http://schemas.openxmlformats.org/officeDocument/2006/relationships/slide" Target="/ppt/slides/slide4.xml" Id="Rf7a5bb22be61430b" /><Relationship Type="http://schemas.openxmlformats.org/officeDocument/2006/relationships/slide" Target="/ppt/slides/slide5.xml" Id="R7742cbc199dc4c72" /><Relationship Type="http://schemas.openxmlformats.org/officeDocument/2006/relationships/slide" Target="/ppt/slides/slide6.xml" Id="R574c2a021d644a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a97388cb6e49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6d5d3543746d6" /><Relationship Type="http://schemas.openxmlformats.org/officeDocument/2006/relationships/theme" Target="/ppt/slideMasters/theme/theme1.xml" Id="Re872c80f53144b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56d5d3543746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0db3ae79241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2b85a18f74f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4f85968e742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0c56d8ff944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9861d476b41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176482be64f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HANIF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Harald Schei, Hoffsjef Løvenskiolds vei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83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schei@albarevisjon.no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889 267 992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HANIF AS</a:t>
            </a:r>
          </a:p>
        </p:txBody>
      </p:sp>
    </p:spTree>
  </p:cSld>
  <p:clrMapOvr>
    <a:masterClrMapping xmlns:a="http://schemas.openxmlformats.org/drawingml/2006/main"/>
  </p:clrMapOvr>
</p:sld>
</file>