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ae3be1e2b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e961c49374e94"/>
  </p:sldMasterIdLst>
  <p:sldIdLst>
    <p:sldId xmlns:r="http://schemas.openxmlformats.org/officeDocument/2006/relationships" id="256" r:id="Rccb6437f79ac4ad2"/>
    <p:sldId xmlns:r="http://schemas.openxmlformats.org/officeDocument/2006/relationships" id="257" r:id="R504d29bb4ca84502"/>
    <p:sldId xmlns:r="http://schemas.openxmlformats.org/officeDocument/2006/relationships" id="258" r:id="R95028b1e089141d9"/>
    <p:sldId xmlns:r="http://schemas.openxmlformats.org/officeDocument/2006/relationships" id="259" r:id="Raf62624a356d4d12"/>
    <p:sldId xmlns:r="http://schemas.openxmlformats.org/officeDocument/2006/relationships" id="260" r:id="R74d57958fa544354"/>
    <p:sldId xmlns:r="http://schemas.openxmlformats.org/officeDocument/2006/relationships" id="261" r:id="R8bec310294214603"/>
    <p:sldId xmlns:r="http://schemas.openxmlformats.org/officeDocument/2006/relationships" id="262" r:id="Ra38b117b7941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e961c49374e94" /><Relationship Type="http://schemas.openxmlformats.org/officeDocument/2006/relationships/slide" Target="/ppt/slides/slide1.xml" Id="Rccb6437f79ac4ad2" /><Relationship Type="http://schemas.openxmlformats.org/officeDocument/2006/relationships/slide" Target="/ppt/slides/slide2.xml" Id="R504d29bb4ca84502" /><Relationship Type="http://schemas.openxmlformats.org/officeDocument/2006/relationships/slide" Target="/ppt/slides/slide3.xml" Id="R95028b1e089141d9" /><Relationship Type="http://schemas.openxmlformats.org/officeDocument/2006/relationships/slide" Target="/ppt/slides/slide4.xml" Id="Raf62624a356d4d12" /><Relationship Type="http://schemas.openxmlformats.org/officeDocument/2006/relationships/slide" Target="/ppt/slides/slide5.xml" Id="R74d57958fa544354" /><Relationship Type="http://schemas.openxmlformats.org/officeDocument/2006/relationships/slide" Target="/ppt/slides/slide6.xml" Id="R8bec310294214603" /><Relationship Type="http://schemas.openxmlformats.org/officeDocument/2006/relationships/slide" Target="/ppt/slides/slide7.xml" Id="Ra38b117b7941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b1205c36f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c5ba8d1454453" /><Relationship Type="http://schemas.openxmlformats.org/officeDocument/2006/relationships/theme" Target="/ppt/slideMasters/theme/theme1.xml" Id="R7b72049e6245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c5ba8d145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101a5ca23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770b4d6e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87676719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721d0eeda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6011979c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2b7898c5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518f602b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SIESTAS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SIESTAS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5 138 243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6 028 184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INGE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LILL WATHNE JOHANSEN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terrasse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