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202afd48a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0a1ead601441e"/>
  </p:sldMasterIdLst>
  <p:sldIdLst>
    <p:sldId xmlns:r="http://schemas.openxmlformats.org/officeDocument/2006/relationships" id="256" r:id="R5a85094519d34a4f"/>
    <p:sldId xmlns:r="http://schemas.openxmlformats.org/officeDocument/2006/relationships" id="257" r:id="Rbc5a2a39bd1f4832"/>
    <p:sldId xmlns:r="http://schemas.openxmlformats.org/officeDocument/2006/relationships" id="258" r:id="R962702e3a03240e7"/>
    <p:sldId xmlns:r="http://schemas.openxmlformats.org/officeDocument/2006/relationships" id="259" r:id="Rd2b914407c604a49"/>
    <p:sldId xmlns:r="http://schemas.openxmlformats.org/officeDocument/2006/relationships" id="260" r:id="R02797a522ef94de0"/>
    <p:sldId xmlns:r="http://schemas.openxmlformats.org/officeDocument/2006/relationships" id="261" r:id="R2c6f729624084e22"/>
    <p:sldId xmlns:r="http://schemas.openxmlformats.org/officeDocument/2006/relationships" id="262" r:id="Re0e6d344d1c3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0a1ead601441e" /><Relationship Type="http://schemas.openxmlformats.org/officeDocument/2006/relationships/slide" Target="/ppt/slides/slide1.xml" Id="R5a85094519d34a4f" /><Relationship Type="http://schemas.openxmlformats.org/officeDocument/2006/relationships/slide" Target="/ppt/slides/slide2.xml" Id="Rbc5a2a39bd1f4832" /><Relationship Type="http://schemas.openxmlformats.org/officeDocument/2006/relationships/slide" Target="/ppt/slides/slide3.xml" Id="R962702e3a03240e7" /><Relationship Type="http://schemas.openxmlformats.org/officeDocument/2006/relationships/slide" Target="/ppt/slides/slide4.xml" Id="Rd2b914407c604a49" /><Relationship Type="http://schemas.openxmlformats.org/officeDocument/2006/relationships/slide" Target="/ppt/slides/slide5.xml" Id="R02797a522ef94de0" /><Relationship Type="http://schemas.openxmlformats.org/officeDocument/2006/relationships/slide" Target="/ppt/slides/slide6.xml" Id="R2c6f729624084e22" /><Relationship Type="http://schemas.openxmlformats.org/officeDocument/2006/relationships/slide" Target="/ppt/slides/slide7.xml" Id="Re0e6d344d1c3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ae0ac719d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661d36774fac" /><Relationship Type="http://schemas.openxmlformats.org/officeDocument/2006/relationships/theme" Target="/ppt/slideMasters/theme/theme1.xml" Id="Rbd4241aa8a46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d661d3677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cb4ae60c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505ef19c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45406d49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3560ebcc3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3eec6e29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bd5da7e9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50d95986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