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0bd335457b4b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12cc60dd60469e"/>
  </p:sldMasterIdLst>
  <p:sldIdLst>
    <p:sldId xmlns:r="http://schemas.openxmlformats.org/officeDocument/2006/relationships" id="256" r:id="Rd1153a8305174e70"/>
    <p:sldId xmlns:r="http://schemas.openxmlformats.org/officeDocument/2006/relationships" id="257" r:id="R17d2dc7f62e740a4"/>
    <p:sldId xmlns:r="http://schemas.openxmlformats.org/officeDocument/2006/relationships" id="258" r:id="Raa189c68b1684000"/>
    <p:sldId xmlns:r="http://schemas.openxmlformats.org/officeDocument/2006/relationships" id="259" r:id="Rfd10cf67e9a6408c"/>
    <p:sldId xmlns:r="http://schemas.openxmlformats.org/officeDocument/2006/relationships" id="260" r:id="R5449e2fc88b3428f"/>
    <p:sldId xmlns:r="http://schemas.openxmlformats.org/officeDocument/2006/relationships" id="261" r:id="Rd269889ec9ab43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2cc60dd60469e" /><Relationship Type="http://schemas.openxmlformats.org/officeDocument/2006/relationships/slide" Target="/ppt/slides/slide1.xml" Id="Rd1153a8305174e70" /><Relationship Type="http://schemas.openxmlformats.org/officeDocument/2006/relationships/slide" Target="/ppt/slides/slide2.xml" Id="R17d2dc7f62e740a4" /><Relationship Type="http://schemas.openxmlformats.org/officeDocument/2006/relationships/slide" Target="/ppt/slides/slide3.xml" Id="Raa189c68b1684000" /><Relationship Type="http://schemas.openxmlformats.org/officeDocument/2006/relationships/slide" Target="/ppt/slides/slide4.xml" Id="Rfd10cf67e9a6408c" /><Relationship Type="http://schemas.openxmlformats.org/officeDocument/2006/relationships/slide" Target="/ppt/slides/slide5.xml" Id="R5449e2fc88b3428f" /><Relationship Type="http://schemas.openxmlformats.org/officeDocument/2006/relationships/slide" Target="/ppt/slides/slide6.xml" Id="Rd269889ec9ab43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35323256142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e4579c8da4bd6" /><Relationship Type="http://schemas.openxmlformats.org/officeDocument/2006/relationships/theme" Target="/ppt/slideMasters/theme/theme1.xml" Id="R266369926e1b41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ce4579c8da4b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3897d50594b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d4edf2ded43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e2d3611ef43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e1f4126d447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24fd5f2a24a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bd681cad44b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HJUKSEBØ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Eek, Haslekåsvegen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3683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889 248 572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HJUKSEBØ INVEST AS</a:t>
            </a:r>
          </a:p>
        </p:txBody>
      </p:sp>
    </p:spTree>
  </p:cSld>
  <p:clrMapOvr>
    <a:masterClrMapping xmlns:a="http://schemas.openxmlformats.org/drawingml/2006/main"/>
  </p:clrMapOvr>
</p:sld>
</file>